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handoutMasterIdLst>
    <p:handoutMasterId r:id="rId23"/>
  </p:handoutMasterIdLst>
  <p:sldIdLst>
    <p:sldId id="256" r:id="rId2"/>
    <p:sldId id="299" r:id="rId3"/>
    <p:sldId id="313" r:id="rId4"/>
    <p:sldId id="310" r:id="rId5"/>
    <p:sldId id="311" r:id="rId6"/>
    <p:sldId id="312" r:id="rId7"/>
    <p:sldId id="309" r:id="rId8"/>
    <p:sldId id="300" r:id="rId9"/>
    <p:sldId id="301" r:id="rId10"/>
    <p:sldId id="304" r:id="rId11"/>
    <p:sldId id="303" r:id="rId12"/>
    <p:sldId id="317" r:id="rId13"/>
    <p:sldId id="316" r:id="rId14"/>
    <p:sldId id="315" r:id="rId15"/>
    <p:sldId id="314" r:id="rId16"/>
    <p:sldId id="320" r:id="rId17"/>
    <p:sldId id="318" r:id="rId18"/>
    <p:sldId id="319" r:id="rId19"/>
    <p:sldId id="321" r:id="rId20"/>
    <p:sldId id="307" r:id="rId21"/>
  </p:sldIdLst>
  <p:sldSz cx="10688638" cy="7562850"/>
  <p:notesSz cx="6797675" cy="9926638"/>
  <p:defaultTextStyle>
    <a:defPPr>
      <a:defRPr lang="en-GB"/>
    </a:defPPr>
    <a:lvl1pPr algn="l" defTabSz="442913" rtl="0" eaLnBrk="0" fontAlgn="base" hangingPunct="0">
      <a:spcBef>
        <a:spcPct val="0"/>
      </a:spcBef>
      <a:spcAft>
        <a:spcPct val="0"/>
      </a:spcAft>
      <a:defRPr kern="1200">
        <a:solidFill>
          <a:schemeClr val="bg1"/>
        </a:solidFill>
        <a:latin typeface="Arial" panose="020B0604020202020204" pitchFamily="34" charset="0"/>
        <a:ea typeface="ヒラギノ角ゴ Pro W3"/>
        <a:cs typeface="ヒラギノ角ゴ Pro W3"/>
      </a:defRPr>
    </a:lvl1pPr>
    <a:lvl2pPr marL="733425" indent="-280988" algn="l" defTabSz="442913" rtl="0" eaLnBrk="0" fontAlgn="base" hangingPunct="0">
      <a:spcBef>
        <a:spcPct val="0"/>
      </a:spcBef>
      <a:spcAft>
        <a:spcPct val="0"/>
      </a:spcAft>
      <a:defRPr kern="1200">
        <a:solidFill>
          <a:schemeClr val="bg1"/>
        </a:solidFill>
        <a:latin typeface="Arial" panose="020B0604020202020204" pitchFamily="34" charset="0"/>
        <a:ea typeface="ヒラギノ角ゴ Pro W3"/>
        <a:cs typeface="ヒラギノ角ゴ Pro W3"/>
      </a:defRPr>
    </a:lvl2pPr>
    <a:lvl3pPr marL="1128713" indent="-225425" algn="l" defTabSz="442913" rtl="0" eaLnBrk="0" fontAlgn="base" hangingPunct="0">
      <a:spcBef>
        <a:spcPct val="0"/>
      </a:spcBef>
      <a:spcAft>
        <a:spcPct val="0"/>
      </a:spcAft>
      <a:defRPr kern="1200">
        <a:solidFill>
          <a:schemeClr val="bg1"/>
        </a:solidFill>
        <a:latin typeface="Arial" panose="020B0604020202020204" pitchFamily="34" charset="0"/>
        <a:ea typeface="ヒラギノ角ゴ Pro W3"/>
        <a:cs typeface="ヒラギノ角ゴ Pro W3"/>
      </a:defRPr>
    </a:lvl3pPr>
    <a:lvl4pPr marL="1579563" indent="-225425" algn="l" defTabSz="442913" rtl="0" eaLnBrk="0" fontAlgn="base" hangingPunct="0">
      <a:spcBef>
        <a:spcPct val="0"/>
      </a:spcBef>
      <a:spcAft>
        <a:spcPct val="0"/>
      </a:spcAft>
      <a:defRPr kern="1200">
        <a:solidFill>
          <a:schemeClr val="bg1"/>
        </a:solidFill>
        <a:latin typeface="Arial" panose="020B0604020202020204" pitchFamily="34" charset="0"/>
        <a:ea typeface="ヒラギノ角ゴ Pro W3"/>
        <a:cs typeface="ヒラギノ角ゴ Pro W3"/>
      </a:defRPr>
    </a:lvl4pPr>
    <a:lvl5pPr marL="2030413" indent="-225425" algn="l" defTabSz="442913" rtl="0" eaLnBrk="0" fontAlgn="base" hangingPunct="0">
      <a:spcBef>
        <a:spcPct val="0"/>
      </a:spcBef>
      <a:spcAft>
        <a:spcPct val="0"/>
      </a:spcAft>
      <a:defRPr kern="1200">
        <a:solidFill>
          <a:schemeClr val="bg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bg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bg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bg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bg1"/>
        </a:solidFill>
        <a:latin typeface="Arial" panose="020B0604020202020204" pitchFamily="34" charset="0"/>
        <a:ea typeface="ヒラギノ角ゴ Pro W3"/>
        <a:cs typeface="ヒラギノ角ゴ Pro W3"/>
      </a:defRPr>
    </a:lvl9pPr>
  </p:defaultTextStyle>
  <p:extLst>
    <p:ext uri="{EFAFB233-063F-42B5-8137-9DF3F51BA10A}">
      <p15:sldGuideLst xmlns="" xmlns:p15="http://schemas.microsoft.com/office/powerpoint/2012/main">
        <p15:guide id="1" orient="horz" pos="1163">
          <p15:clr>
            <a:srgbClr val="A4A3A4"/>
          </p15:clr>
        </p15:guide>
        <p15:guide id="2" pos="3054">
          <p15:clr>
            <a:srgbClr val="A4A3A4"/>
          </p15:clr>
        </p15:guide>
      </p15:sldGuideLst>
    </p:ext>
    <p:ext uri="{2D200454-40CA-4A62-9FC3-DE9A4176ACB9}">
      <p15:notesGuideLst xmlns="" xmlns:p15="http://schemas.microsoft.com/office/powerpoint/2012/main">
        <p15:guide id="1" orient="horz" pos="2674">
          <p15:clr>
            <a:srgbClr val="A4A3A4"/>
          </p15:clr>
        </p15:guide>
        <p15:guide id="2"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4660"/>
  </p:normalViewPr>
  <p:slideViewPr>
    <p:cSldViewPr>
      <p:cViewPr>
        <p:scale>
          <a:sx n="69" d="100"/>
          <a:sy n="69" d="100"/>
        </p:scale>
        <p:origin x="-792" y="0"/>
      </p:cViewPr>
      <p:guideLst>
        <p:guide orient="horz" pos="1163"/>
        <p:guide pos="3054"/>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402"/>
    </p:cViewPr>
  </p:sorterViewPr>
  <p:notesViewPr>
    <p:cSldViewPr>
      <p:cViewPr varScale="1">
        <p:scale>
          <a:sx n="59" d="100"/>
          <a:sy n="59" d="100"/>
        </p:scale>
        <p:origin x="-1752" y="-72"/>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83786" tIns="41893" rIns="83786" bIns="41893" numCol="1" anchor="t" anchorCtr="0" compatLnSpc="1">
            <a:prstTxWarp prst="textNoShape">
              <a:avLst/>
            </a:prstTxWarp>
          </a:bodyPr>
          <a:lstStyle>
            <a:lvl1pPr defTabSz="406400" eaLnBrk="1" hangingPunct="0">
              <a:lnSpc>
                <a:spcPct val="93000"/>
              </a:lnSpc>
              <a:buClr>
                <a:srgbClr val="000000"/>
              </a:buClr>
              <a:buSzPct val="100000"/>
              <a:buFont typeface="Times New Roman" charset="0"/>
              <a:buNone/>
              <a:defRPr sz="1100">
                <a:latin typeface="Arial" charset="0"/>
                <a:ea typeface="ヒラギノ角ゴ Pro W3" charset="0"/>
                <a:cs typeface="Geneva" charset="0"/>
              </a:defRPr>
            </a:lvl1pPr>
          </a:lstStyle>
          <a:p>
            <a:pPr>
              <a:defRPr/>
            </a:pPr>
            <a:endParaRPr lang="en-US"/>
          </a:p>
        </p:txBody>
      </p:sp>
      <p:sp>
        <p:nvSpPr>
          <p:cNvPr id="3" name="Date Placeholder 2"/>
          <p:cNvSpPr>
            <a:spLocks noGrp="1"/>
          </p:cNvSpPr>
          <p:nvPr>
            <p:ph type="dt" sz="quarter"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786" tIns="41893" rIns="83786" bIns="41893" numCol="1" anchor="t" anchorCtr="0" compatLnSpc="1">
            <a:prstTxWarp prst="textNoShape">
              <a:avLst/>
            </a:prstTxWarp>
          </a:bodyPr>
          <a:lstStyle>
            <a:lvl1pPr algn="r" defTabSz="406400" eaLnBrk="1" hangingPunct="0">
              <a:lnSpc>
                <a:spcPct val="93000"/>
              </a:lnSpc>
              <a:buClr>
                <a:srgbClr val="000000"/>
              </a:buClr>
              <a:buSzPct val="100000"/>
              <a:buFont typeface="Times New Roman" charset="0"/>
              <a:buNone/>
              <a:defRPr sz="1100">
                <a:latin typeface="Arial" charset="0"/>
                <a:ea typeface="ヒラギノ角ゴ Pro W3" charset="0"/>
                <a:cs typeface="Geneva" charset="0"/>
              </a:defRPr>
            </a:lvl1pPr>
          </a:lstStyle>
          <a:p>
            <a:pPr>
              <a:defRPr/>
            </a:pPr>
            <a:fld id="{237477CC-A47F-475E-BEA5-E383C90E7BC4}" type="datetimeFigureOut">
              <a:rPr lang="en-US"/>
              <a:pPr>
                <a:defRPr/>
              </a:pPr>
              <a:t>11/14/2014</a:t>
            </a:fld>
            <a:endParaRPr lang="en-US"/>
          </a:p>
        </p:txBody>
      </p:sp>
      <p:sp>
        <p:nvSpPr>
          <p:cNvPr id="4" name="Footer Placeholder 3"/>
          <p:cNvSpPr>
            <a:spLocks noGrp="1"/>
          </p:cNvSpPr>
          <p:nvPr>
            <p:ph type="ftr" sz="quarter" idx="2"/>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83786" tIns="41893" rIns="83786" bIns="41893" numCol="1" anchor="b" anchorCtr="0" compatLnSpc="1">
            <a:prstTxWarp prst="textNoShape">
              <a:avLst/>
            </a:prstTxWarp>
          </a:bodyPr>
          <a:lstStyle>
            <a:lvl1pPr defTabSz="406400" eaLnBrk="1" hangingPunct="0">
              <a:lnSpc>
                <a:spcPct val="93000"/>
              </a:lnSpc>
              <a:buClr>
                <a:srgbClr val="000000"/>
              </a:buClr>
              <a:buSzPct val="100000"/>
              <a:buFont typeface="Times New Roman" charset="0"/>
              <a:buNone/>
              <a:defRPr sz="1100">
                <a:latin typeface="Arial" charset="0"/>
                <a:ea typeface="ヒラギノ角ゴ Pro W3" charset="0"/>
                <a:cs typeface="Geneva" charset="0"/>
              </a:defRPr>
            </a:lvl1pPr>
          </a:lstStyle>
          <a:p>
            <a:pPr>
              <a:defRPr/>
            </a:pPr>
            <a:endParaRPr lang="en-US"/>
          </a:p>
        </p:txBody>
      </p:sp>
      <p:sp>
        <p:nvSpPr>
          <p:cNvPr id="5" name="Slide Number Placeholder 4"/>
          <p:cNvSpPr>
            <a:spLocks noGrp="1"/>
          </p:cNvSpPr>
          <p:nvPr>
            <p:ph type="sldNum" sz="quarter" idx="3"/>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786" tIns="41893" rIns="83786" bIns="41893" numCol="1" anchor="b" anchorCtr="0" compatLnSpc="1">
            <a:prstTxWarp prst="textNoShape">
              <a:avLst/>
            </a:prstTxWarp>
          </a:bodyPr>
          <a:lstStyle>
            <a:lvl1pPr algn="r" defTabSz="406400" eaLnBrk="1">
              <a:lnSpc>
                <a:spcPct val="93000"/>
              </a:lnSpc>
              <a:buClr>
                <a:srgbClr val="000000"/>
              </a:buClr>
              <a:buSzPct val="100000"/>
              <a:buFont typeface="Times New Roman" panose="02020603050405020304" pitchFamily="18" charset="0"/>
              <a:buNone/>
              <a:defRPr sz="1100">
                <a:ea typeface="Geneva"/>
                <a:cs typeface="Geneva"/>
              </a:defRPr>
            </a:lvl1pPr>
          </a:lstStyle>
          <a:p>
            <a:fld id="{F4BF6D68-7F30-4880-B9A6-3BD8583C98C5}" type="slidenum">
              <a:rPr lang="en-US" altLang="pl-PL"/>
              <a:pPr/>
              <a:t>‹#›</a:t>
            </a:fld>
            <a:endParaRPr lang="en-US" altLang="pl-PL"/>
          </a:p>
        </p:txBody>
      </p:sp>
    </p:spTree>
    <p:extLst>
      <p:ext uri="{BB962C8B-B14F-4D97-AF65-F5344CB8AC3E}">
        <p14:creationId xmlns:p14="http://schemas.microsoft.com/office/powerpoint/2010/main" val="2957272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3786" tIns="41893" rIns="83786" bIns="41893" anchor="ctr"/>
          <a:lstStyle/>
          <a:p>
            <a:pPr defTabSz="406400" eaLnBrk="1">
              <a:lnSpc>
                <a:spcPct val="93000"/>
              </a:lnSpc>
              <a:buClr>
                <a:srgbClr val="000000"/>
              </a:buClr>
              <a:buSzPct val="100000"/>
              <a:buFont typeface="Times New Roman" charset="0"/>
              <a:buNone/>
              <a:defRPr/>
            </a:pPr>
            <a:endParaRPr lang="en-US" sz="1600">
              <a:latin typeface="Arial" charset="0"/>
              <a:ea typeface="ヒラギノ角ゴ Pro W3" charset="0"/>
              <a:cs typeface="Geneva" charset="0"/>
            </a:endParaRPr>
          </a:p>
        </p:txBody>
      </p:sp>
      <p:sp>
        <p:nvSpPr>
          <p:cNvPr id="2050" name="Rectangle 2"/>
          <p:cNvSpPr>
            <a:spLocks noGrp="1" noRot="1" noChangeAspect="1" noChangeArrowheads="1"/>
          </p:cNvSpPr>
          <p:nvPr>
            <p:ph type="sldImg"/>
          </p:nvPr>
        </p:nvSpPr>
        <p:spPr bwMode="auto">
          <a:xfrm>
            <a:off x="768350" y="754063"/>
            <a:ext cx="5256213" cy="371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sp>
      <p:sp>
        <p:nvSpPr>
          <p:cNvPr id="2051" name="Rectangle 3"/>
          <p:cNvSpPr>
            <a:spLocks noGrp="1" noChangeArrowheads="1"/>
          </p:cNvSpPr>
          <p:nvPr>
            <p:ph type="body"/>
          </p:nvPr>
        </p:nvSpPr>
        <p:spPr bwMode="auto">
          <a:xfrm>
            <a:off x="679450" y="4714875"/>
            <a:ext cx="54356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endParaRPr lang="en-US" noProof="0" smtClean="0"/>
          </a:p>
        </p:txBody>
      </p:sp>
      <p:sp>
        <p:nvSpPr>
          <p:cNvPr id="2052" name="Rectangle 4"/>
          <p:cNvSpPr>
            <a:spLocks noGrp="1" noChangeArrowheads="1"/>
          </p:cNvSpPr>
          <p:nvPr>
            <p:ph type="hdr"/>
          </p:nvPr>
        </p:nvSpPr>
        <p:spPr bwMode="auto">
          <a:xfrm>
            <a:off x="0" y="0"/>
            <a:ext cx="2947988"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defTabSz="406400" eaLnBrk="1" hangingPunct="0">
              <a:lnSpc>
                <a:spcPct val="93000"/>
              </a:lnSpc>
              <a:buClrTx/>
              <a:buSzPct val="100000"/>
              <a:buFontTx/>
              <a:buNone/>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300">
                <a:solidFill>
                  <a:srgbClr val="000000"/>
                </a:solidFill>
                <a:latin typeface="Times New Roman" charset="0"/>
                <a:ea typeface="ヒラギノ角ゴ Pro W3" charset="0"/>
                <a:cs typeface="Geneva" charset="0"/>
              </a:defRPr>
            </a:lvl1pPr>
          </a:lstStyle>
          <a:p>
            <a:pPr>
              <a:defRPr/>
            </a:pPr>
            <a:endParaRPr lang="pl-PL"/>
          </a:p>
        </p:txBody>
      </p:sp>
      <p:sp>
        <p:nvSpPr>
          <p:cNvPr id="2053" name="Rectangle 5"/>
          <p:cNvSpPr>
            <a:spLocks noGrp="1" noChangeArrowheads="1"/>
          </p:cNvSpPr>
          <p:nvPr>
            <p:ph type="dt"/>
          </p:nvPr>
        </p:nvSpPr>
        <p:spPr bwMode="auto">
          <a:xfrm>
            <a:off x="3846513" y="0"/>
            <a:ext cx="2947987"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algn="r" defTabSz="406400" eaLnBrk="1" hangingPunct="0">
              <a:lnSpc>
                <a:spcPct val="93000"/>
              </a:lnSpc>
              <a:buClrTx/>
              <a:buSzPct val="100000"/>
              <a:buFontTx/>
              <a:buNone/>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300">
                <a:solidFill>
                  <a:srgbClr val="000000"/>
                </a:solidFill>
                <a:latin typeface="Times New Roman" charset="0"/>
                <a:ea typeface="ヒラギノ角ゴ Pro W3" charset="0"/>
                <a:cs typeface="Geneva" charset="0"/>
              </a:defRPr>
            </a:lvl1pPr>
          </a:lstStyle>
          <a:p>
            <a:pPr>
              <a:defRPr/>
            </a:pPr>
            <a:endParaRPr lang="pl-PL"/>
          </a:p>
        </p:txBody>
      </p:sp>
      <p:sp>
        <p:nvSpPr>
          <p:cNvPr id="2054" name="Rectangle 6"/>
          <p:cNvSpPr>
            <a:spLocks noGrp="1" noChangeArrowheads="1"/>
          </p:cNvSpPr>
          <p:nvPr>
            <p:ph type="ftr"/>
          </p:nvPr>
        </p:nvSpPr>
        <p:spPr bwMode="auto">
          <a:xfrm>
            <a:off x="0" y="9429750"/>
            <a:ext cx="2947988"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b" anchorCtr="0" compatLnSpc="1">
            <a:prstTxWarp prst="textNoShape">
              <a:avLst/>
            </a:prstTxWarp>
          </a:bodyPr>
          <a:lstStyle>
            <a:lvl1pPr defTabSz="406400" eaLnBrk="1" hangingPunct="0">
              <a:lnSpc>
                <a:spcPct val="93000"/>
              </a:lnSpc>
              <a:buClrTx/>
              <a:buSzPct val="100000"/>
              <a:buFontTx/>
              <a:buNone/>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300">
                <a:solidFill>
                  <a:srgbClr val="000000"/>
                </a:solidFill>
                <a:latin typeface="Times New Roman" charset="0"/>
                <a:ea typeface="ヒラギノ角ゴ Pro W3" charset="0"/>
                <a:cs typeface="Geneva" charset="0"/>
              </a:defRPr>
            </a:lvl1pPr>
          </a:lstStyle>
          <a:p>
            <a:pPr>
              <a:defRPr/>
            </a:pPr>
            <a:endParaRPr lang="pl-PL"/>
          </a:p>
        </p:txBody>
      </p:sp>
      <p:sp>
        <p:nvSpPr>
          <p:cNvPr id="2055" name="Rectangle 7"/>
          <p:cNvSpPr>
            <a:spLocks noGrp="1" noChangeArrowheads="1"/>
          </p:cNvSpPr>
          <p:nvPr>
            <p:ph type="sldNum"/>
          </p:nvPr>
        </p:nvSpPr>
        <p:spPr bwMode="auto">
          <a:xfrm>
            <a:off x="3846513" y="9429750"/>
            <a:ext cx="2947987"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b" anchorCtr="0" compatLnSpc="1">
            <a:prstTxWarp prst="textNoShape">
              <a:avLst/>
            </a:prstTxWarp>
          </a:bodyPr>
          <a:lstStyle>
            <a:lvl1pPr algn="r" defTabSz="406400" eaLnBrk="1">
              <a:lnSpc>
                <a:spcPct val="93000"/>
              </a:lnSpc>
              <a:buSzPct val="10000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300">
                <a:solidFill>
                  <a:srgbClr val="000000"/>
                </a:solidFill>
                <a:latin typeface="Times New Roman" panose="02020603050405020304" pitchFamily="18" charset="0"/>
                <a:ea typeface="Geneva"/>
                <a:cs typeface="Geneva"/>
              </a:defRPr>
            </a:lvl1pPr>
          </a:lstStyle>
          <a:p>
            <a:fld id="{C579457A-DEEC-4316-97A6-5CCFF944A5A8}" type="slidenum">
              <a:rPr lang="pl-PL" altLang="pl-PL"/>
              <a:pPr/>
              <a:t>‹#›</a:t>
            </a:fld>
            <a:endParaRPr lang="pl-PL" altLang="pl-PL"/>
          </a:p>
        </p:txBody>
      </p:sp>
    </p:spTree>
    <p:extLst>
      <p:ext uri="{BB962C8B-B14F-4D97-AF65-F5344CB8AC3E}">
        <p14:creationId xmlns:p14="http://schemas.microsoft.com/office/powerpoint/2010/main" val="3076475619"/>
      </p:ext>
    </p:extLst>
  </p:cSld>
  <p:clrMap bg1="lt1" tx1="dk1" bg2="lt2" tx2="dk2" accent1="accent1" accent2="accent2" accent3="accent3" accent4="accent4" accent5="accent5" accent6="accent6" hlink="hlink" folHlink="folHlink"/>
  <p:hf hdr="0" ftr="0" dt="0"/>
  <p:notesStyle>
    <a:lvl1pPr algn="l" defTabSz="4429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ヒラギノ角ゴ Pro W3" charset="0"/>
        <a:cs typeface="Geneva" charset="0"/>
      </a:defRPr>
    </a:lvl1pPr>
    <a:lvl2pPr marL="742950" indent="-285750" algn="l" defTabSz="4429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Geneva" charset="0"/>
        <a:cs typeface="Geneva" charset="0"/>
      </a:defRPr>
    </a:lvl2pPr>
    <a:lvl3pPr marL="1143000" indent="-228600" algn="l" defTabSz="4429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Geneva" charset="0"/>
        <a:cs typeface="Geneva" charset="0"/>
      </a:defRPr>
    </a:lvl3pPr>
    <a:lvl4pPr marL="1600200" indent="-228600" algn="l" defTabSz="4429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Geneva" charset="0"/>
        <a:cs typeface="Geneva" charset="0"/>
      </a:defRPr>
    </a:lvl4pPr>
    <a:lvl5pPr marL="2057400" indent="-228600" algn="l" defTabSz="4429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Geneva" charset="0"/>
        <a:cs typeface="Geneva" charset="0"/>
      </a:defRPr>
    </a:lvl5pPr>
    <a:lvl6pPr marL="2257562" algn="l" defTabSz="451512" rtl="0" eaLnBrk="1" latinLnBrk="0" hangingPunct="1">
      <a:defRPr sz="1200" kern="1200">
        <a:solidFill>
          <a:schemeClr val="tx1"/>
        </a:solidFill>
        <a:latin typeface="+mn-lt"/>
        <a:ea typeface="+mn-ea"/>
        <a:cs typeface="+mn-cs"/>
      </a:defRPr>
    </a:lvl6pPr>
    <a:lvl7pPr marL="2709074" algn="l" defTabSz="451512" rtl="0" eaLnBrk="1" latinLnBrk="0" hangingPunct="1">
      <a:defRPr sz="1200" kern="1200">
        <a:solidFill>
          <a:schemeClr val="tx1"/>
        </a:solidFill>
        <a:latin typeface="+mn-lt"/>
        <a:ea typeface="+mn-ea"/>
        <a:cs typeface="+mn-cs"/>
      </a:defRPr>
    </a:lvl7pPr>
    <a:lvl8pPr marL="3160586" algn="l" defTabSz="451512" rtl="0" eaLnBrk="1" latinLnBrk="0" hangingPunct="1">
      <a:defRPr sz="1200" kern="1200">
        <a:solidFill>
          <a:schemeClr val="tx1"/>
        </a:solidFill>
        <a:latin typeface="+mn-lt"/>
        <a:ea typeface="+mn-ea"/>
        <a:cs typeface="+mn-cs"/>
      </a:defRPr>
    </a:lvl8pPr>
    <a:lvl9pPr marL="3612099" algn="l" defTabSz="4515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lvl1pPr defTabSz="406400">
              <a:spcBef>
                <a:spcPct val="30000"/>
              </a:spcBef>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ヒラギノ角ゴ Pro W3"/>
                <a:cs typeface="Geneva"/>
              </a:defRPr>
            </a:lvl1pPr>
            <a:lvl2pPr marL="681038" indent="-261938" defTabSz="406400">
              <a:spcBef>
                <a:spcPct val="30000"/>
              </a:spcBef>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Geneva"/>
                <a:cs typeface="Geneva"/>
              </a:defRPr>
            </a:lvl2pPr>
            <a:lvl3pPr marL="1047750" indent="-209550" defTabSz="406400">
              <a:spcBef>
                <a:spcPct val="30000"/>
              </a:spcBef>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Geneva"/>
                <a:cs typeface="Geneva"/>
              </a:defRPr>
            </a:lvl3pPr>
            <a:lvl4pPr marL="1466850" indent="-209550" defTabSz="406400">
              <a:spcBef>
                <a:spcPct val="30000"/>
              </a:spcBef>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Geneva"/>
                <a:cs typeface="Geneva"/>
              </a:defRPr>
            </a:lvl4pPr>
            <a:lvl5pPr marL="1885950" indent="-209550" defTabSz="406400">
              <a:spcBef>
                <a:spcPct val="30000"/>
              </a:spcBef>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Geneva"/>
                <a:cs typeface="Geneva"/>
              </a:defRPr>
            </a:lvl5pPr>
            <a:lvl6pPr marL="2343150" indent="-209550" defTabSz="406400" eaLnBrk="0" fontAlgn="base" hangingPunct="0">
              <a:spcBef>
                <a:spcPct val="30000"/>
              </a:spcBef>
              <a:spcAft>
                <a:spcPct val="0"/>
              </a:spcAft>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Geneva"/>
                <a:cs typeface="Geneva"/>
              </a:defRPr>
            </a:lvl6pPr>
            <a:lvl7pPr marL="2800350" indent="-209550" defTabSz="406400" eaLnBrk="0" fontAlgn="base" hangingPunct="0">
              <a:spcBef>
                <a:spcPct val="30000"/>
              </a:spcBef>
              <a:spcAft>
                <a:spcPct val="0"/>
              </a:spcAft>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Geneva"/>
                <a:cs typeface="Geneva"/>
              </a:defRPr>
            </a:lvl7pPr>
            <a:lvl8pPr marL="3257550" indent="-209550" defTabSz="406400" eaLnBrk="0" fontAlgn="base" hangingPunct="0">
              <a:spcBef>
                <a:spcPct val="30000"/>
              </a:spcBef>
              <a:spcAft>
                <a:spcPct val="0"/>
              </a:spcAft>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Geneva"/>
                <a:cs typeface="Geneva"/>
              </a:defRPr>
            </a:lvl8pPr>
            <a:lvl9pPr marL="3714750" indent="-209550" defTabSz="406400" eaLnBrk="0" fontAlgn="base" hangingPunct="0">
              <a:spcBef>
                <a:spcPct val="30000"/>
              </a:spcBef>
              <a:spcAft>
                <a:spcPct val="0"/>
              </a:spcAft>
              <a:buClr>
                <a:srgbClr val="000000"/>
              </a:buClr>
              <a:buSzPct val="100000"/>
              <a:buFont typeface="Times New Roman" panose="02020603050405020304" pitchFamily="18" charset="0"/>
              <a:tabLst>
                <a:tab pos="0" algn="l"/>
                <a:tab pos="409575" algn="l"/>
                <a:tab pos="822325" algn="l"/>
                <a:tab pos="1233488" algn="l"/>
                <a:tab pos="1644650" algn="l"/>
                <a:tab pos="2057400" algn="l"/>
                <a:tab pos="2468563" algn="l"/>
                <a:tab pos="2879725" algn="l"/>
                <a:tab pos="3292475" algn="l"/>
                <a:tab pos="3703638" algn="l"/>
                <a:tab pos="4114800" algn="l"/>
                <a:tab pos="4527550" algn="l"/>
                <a:tab pos="4938713" algn="l"/>
                <a:tab pos="5349875" algn="l"/>
                <a:tab pos="5761038" algn="l"/>
                <a:tab pos="6173788" algn="l"/>
                <a:tab pos="6584950" algn="l"/>
                <a:tab pos="6996113" algn="l"/>
                <a:tab pos="7408863" algn="l"/>
                <a:tab pos="7820025" algn="l"/>
                <a:tab pos="8231188" algn="l"/>
              </a:tabLst>
              <a:defRPr sz="1200">
                <a:solidFill>
                  <a:srgbClr val="000000"/>
                </a:solidFill>
                <a:latin typeface="Times New Roman" panose="02020603050405020304" pitchFamily="18" charset="0"/>
                <a:ea typeface="Geneva"/>
                <a:cs typeface="Geneva"/>
              </a:defRPr>
            </a:lvl9pPr>
          </a:lstStyle>
          <a:p>
            <a:pPr>
              <a:spcBef>
                <a:spcPct val="0"/>
              </a:spcBef>
              <a:buClrTx/>
              <a:buFontTx/>
              <a:buNone/>
            </a:pPr>
            <a:fld id="{CFB728B2-5579-4400-9869-24988A2F909F}" type="slidenum">
              <a:rPr lang="pl-PL" altLang="pl-PL" sz="1300"/>
              <a:pPr>
                <a:spcBef>
                  <a:spcPct val="0"/>
                </a:spcBef>
                <a:buClrTx/>
                <a:buFontTx/>
                <a:buNone/>
              </a:pPr>
              <a:t>1</a:t>
            </a:fld>
            <a:endParaRPr lang="pl-PL" altLang="pl-PL" sz="1300"/>
          </a:p>
        </p:txBody>
      </p:sp>
      <p:sp>
        <p:nvSpPr>
          <p:cNvPr id="9217" name="Text Box 1"/>
          <p:cNvSpPr txBox="1">
            <a:spLocks noGrp="1" noRot="1" noChangeAspect="1" noChangeArrowheads="1"/>
          </p:cNvSpPr>
          <p:nvPr>
            <p:ph type="sldImg"/>
          </p:nvPr>
        </p:nvSpPr>
        <p:spPr>
          <a:xfrm>
            <a:off x="768350" y="754063"/>
            <a:ext cx="525780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218" name="Text Box 2"/>
          <p:cNvSpPr txBox="1">
            <a:spLocks noGrp="1" noChangeArrowheads="1"/>
          </p:cNvSpPr>
          <p:nvPr>
            <p:ph type="body" idx="1"/>
          </p:nvPr>
        </p:nvSpPr>
        <p:spPr>
          <a:xfrm>
            <a:off x="679450" y="4714875"/>
            <a:ext cx="5437188" cy="446563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3674">
              <a:buFont typeface="Times New Roman" charset="0"/>
              <a:buNone/>
              <a:defRPr/>
            </a:pPr>
            <a:endParaRPr lang="en-US" smtClean="0">
              <a:ea typeface="Geneva" charset="0"/>
              <a:cs typeface="+mn-cs"/>
            </a:endParaRPr>
          </a:p>
        </p:txBody>
      </p:sp>
    </p:spTree>
    <p:extLst>
      <p:ext uri="{BB962C8B-B14F-4D97-AF65-F5344CB8AC3E}">
        <p14:creationId xmlns:p14="http://schemas.microsoft.com/office/powerpoint/2010/main" val="316730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227" y="2348899"/>
            <a:ext cx="9086184" cy="1621518"/>
          </a:xfrm>
        </p:spPr>
        <p:txBody>
          <a:bodyPr/>
          <a:lstStyle/>
          <a:p>
            <a:r>
              <a:rPr lang="pl-PL" smtClean="0"/>
              <a:t>Click to edit Master title style</a:t>
            </a:r>
            <a:endParaRPr lang="en-US"/>
          </a:p>
        </p:txBody>
      </p:sp>
      <p:sp>
        <p:nvSpPr>
          <p:cNvPr id="3" name="Subtitle 2"/>
          <p:cNvSpPr>
            <a:spLocks noGrp="1"/>
          </p:cNvSpPr>
          <p:nvPr>
            <p:ph type="subTitle" idx="1"/>
          </p:nvPr>
        </p:nvSpPr>
        <p:spPr>
          <a:xfrm>
            <a:off x="1604138" y="4284874"/>
            <a:ext cx="7482047" cy="1932799"/>
          </a:xfrm>
        </p:spPr>
        <p:txBody>
          <a:bodyPr/>
          <a:lstStyle>
            <a:lvl1pPr marL="0" indent="0" algn="ctr">
              <a:buNone/>
              <a:defRPr/>
            </a:lvl1pPr>
            <a:lvl2pPr marL="451512" indent="0" algn="ctr">
              <a:buNone/>
              <a:defRPr/>
            </a:lvl2pPr>
            <a:lvl3pPr marL="903024" indent="0" algn="ctr">
              <a:buNone/>
              <a:defRPr/>
            </a:lvl3pPr>
            <a:lvl4pPr marL="1354537" indent="0" algn="ctr">
              <a:buNone/>
              <a:defRPr/>
            </a:lvl4pPr>
            <a:lvl5pPr marL="1806049" indent="0" algn="ctr">
              <a:buNone/>
              <a:defRPr/>
            </a:lvl5pPr>
            <a:lvl6pPr marL="2257562" indent="0" algn="ctr">
              <a:buNone/>
              <a:defRPr/>
            </a:lvl6pPr>
            <a:lvl7pPr marL="2709074" indent="0" algn="ctr">
              <a:buNone/>
              <a:defRPr/>
            </a:lvl7pPr>
            <a:lvl8pPr marL="3160586" indent="0" algn="ctr">
              <a:buNone/>
              <a:defRPr/>
            </a:lvl8pPr>
            <a:lvl9pPr marL="3612099" indent="0" algn="ctr">
              <a:buNone/>
              <a:defRPr/>
            </a:lvl9pPr>
          </a:lstStyle>
          <a:p>
            <a:r>
              <a:rPr lang="pl-PL"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fld id="{9A6BD17F-6EAD-4811-A5F2-4E0F570F678A}" type="slidenum">
              <a:rPr lang="pl-PL" altLang="pl-PL"/>
              <a:pPr/>
              <a:t>‹#›</a:t>
            </a:fld>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95488558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431ED67F-94A2-40B0-805B-719C393AF59E}" type="slidenum">
              <a:rPr lang="pl-PL" altLang="pl-PL"/>
              <a:pPr/>
              <a:t>‹#›</a:t>
            </a:fld>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518464558"/>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4634" y="301754"/>
            <a:ext cx="2403681" cy="6455898"/>
          </a:xfrm>
        </p:spPr>
        <p:txBody>
          <a:bodyPr vert="eaVert"/>
          <a:lstStyle/>
          <a:p>
            <a:r>
              <a:rPr lang="pl-PL" smtClean="0"/>
              <a:t>Click to edit Master title style</a:t>
            </a:r>
            <a:endParaRPr lang="en-US"/>
          </a:p>
        </p:txBody>
      </p:sp>
      <p:sp>
        <p:nvSpPr>
          <p:cNvPr id="3" name="Vertical Text Placeholder 2"/>
          <p:cNvSpPr>
            <a:spLocks noGrp="1"/>
          </p:cNvSpPr>
          <p:nvPr>
            <p:ph type="body" orient="vert" idx="1"/>
          </p:nvPr>
        </p:nvSpPr>
        <p:spPr>
          <a:xfrm>
            <a:off x="533590" y="301754"/>
            <a:ext cx="7049451" cy="6455898"/>
          </a:xfrm>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562AAE59-0CF9-4B46-97C8-612AC49C08F8}" type="slidenum">
              <a:rPr lang="pl-PL" altLang="pl-PL"/>
              <a:pPr/>
              <a:t>‹#›</a:t>
            </a:fld>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4002998682"/>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590" y="301752"/>
            <a:ext cx="9614724" cy="1259416"/>
          </a:xfrm>
        </p:spPr>
        <p:txBody>
          <a:bodyPr/>
          <a:lstStyle/>
          <a:p>
            <a:r>
              <a:rPr lang="pl-PL"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03843936-A77D-4558-861F-9252F2FC91AC}" type="slidenum">
              <a:rPr lang="pl-PL" altLang="pl-PL"/>
              <a:pPr/>
              <a:t>‹#›</a:t>
            </a:fld>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67552243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idx="1"/>
          </p:nvPr>
        </p:nvSpPr>
        <p:spPr/>
        <p:txBody>
          <a:body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fld id="{CC4D5D78-8C8A-4CF5-B82A-CE764F93E083}" type="slidenum">
              <a:rPr lang="pl-PL" altLang="pl-PL"/>
              <a:pPr/>
              <a:t>‹#›</a:t>
            </a:fld>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424514595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991" y="4859792"/>
            <a:ext cx="9084501" cy="1502406"/>
          </a:xfrm>
        </p:spPr>
        <p:txBody>
          <a:bodyPr/>
          <a:lstStyle>
            <a:lvl1pPr algn="l">
              <a:defRPr sz="3900" b="1" cap="all"/>
            </a:lvl1pPr>
          </a:lstStyle>
          <a:p>
            <a:r>
              <a:rPr lang="pl-PL" smtClean="0"/>
              <a:t>Click to edit Master title style</a:t>
            </a:r>
            <a:endParaRPr lang="en-US"/>
          </a:p>
        </p:txBody>
      </p:sp>
      <p:sp>
        <p:nvSpPr>
          <p:cNvPr id="3" name="Text Placeholder 2"/>
          <p:cNvSpPr>
            <a:spLocks noGrp="1"/>
          </p:cNvSpPr>
          <p:nvPr>
            <p:ph type="body" idx="1"/>
          </p:nvPr>
        </p:nvSpPr>
        <p:spPr>
          <a:xfrm>
            <a:off x="844991" y="3204920"/>
            <a:ext cx="9084501" cy="1654870"/>
          </a:xfrm>
        </p:spPr>
        <p:txBody>
          <a:bodyPr anchor="b"/>
          <a:lstStyle>
            <a:lvl1pPr marL="0" indent="0">
              <a:buNone/>
              <a:defRPr sz="2000"/>
            </a:lvl1pPr>
            <a:lvl2pPr marL="451512" indent="0">
              <a:buNone/>
              <a:defRPr sz="1700"/>
            </a:lvl2pPr>
            <a:lvl3pPr marL="903024" indent="0">
              <a:buNone/>
              <a:defRPr sz="1600"/>
            </a:lvl3pPr>
            <a:lvl4pPr marL="1354537" indent="0">
              <a:buNone/>
              <a:defRPr sz="1400"/>
            </a:lvl4pPr>
            <a:lvl5pPr marL="1806049" indent="0">
              <a:buNone/>
              <a:defRPr sz="1400"/>
            </a:lvl5pPr>
            <a:lvl6pPr marL="2257562" indent="0">
              <a:buNone/>
              <a:defRPr sz="1400"/>
            </a:lvl6pPr>
            <a:lvl7pPr marL="2709074" indent="0">
              <a:buNone/>
              <a:defRPr sz="1400"/>
            </a:lvl7pPr>
            <a:lvl8pPr marL="3160586" indent="0">
              <a:buNone/>
              <a:defRPr sz="1400"/>
            </a:lvl8pPr>
            <a:lvl9pPr marL="3612099" indent="0">
              <a:buNone/>
              <a:defRPr sz="1400"/>
            </a:lvl9pPr>
          </a:lstStyle>
          <a:p>
            <a:pPr lvl="0"/>
            <a:r>
              <a:rPr lang="pl-PL"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fld id="{8592C5EA-8B6E-4AF8-A790-FF47CE1A87E4}" type="slidenum">
              <a:rPr lang="pl-PL" altLang="pl-PL"/>
              <a:pPr/>
              <a:t>‹#›</a:t>
            </a:fld>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125996903"/>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sz="half" idx="1"/>
          </p:nvPr>
        </p:nvSpPr>
        <p:spPr>
          <a:xfrm>
            <a:off x="533590" y="1769220"/>
            <a:ext cx="4726566" cy="4988432"/>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Content Placeholder 3"/>
          <p:cNvSpPr>
            <a:spLocks noGrp="1"/>
          </p:cNvSpPr>
          <p:nvPr>
            <p:ph sz="half" idx="2"/>
          </p:nvPr>
        </p:nvSpPr>
        <p:spPr>
          <a:xfrm>
            <a:off x="5421749" y="1769220"/>
            <a:ext cx="4726566" cy="4988432"/>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fld id="{FF6D48C0-9EE4-4F57-9871-CF0E9C95FCC9}" type="slidenum">
              <a:rPr lang="pl-PL" altLang="pl-PL"/>
              <a:pPr/>
              <a:t>‹#›</a:t>
            </a:fld>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81361010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275" y="303343"/>
            <a:ext cx="9619774" cy="1259415"/>
          </a:xfrm>
        </p:spPr>
        <p:txBody>
          <a:bodyPr/>
          <a:lstStyle>
            <a:lvl1pPr>
              <a:defRPr/>
            </a:lvl1pPr>
          </a:lstStyle>
          <a:p>
            <a:r>
              <a:rPr lang="pl-PL" smtClean="0"/>
              <a:t>Click to edit Master title style</a:t>
            </a:r>
            <a:endParaRPr lang="en-US"/>
          </a:p>
        </p:txBody>
      </p:sp>
      <p:sp>
        <p:nvSpPr>
          <p:cNvPr id="3" name="Text Placeholder 2"/>
          <p:cNvSpPr>
            <a:spLocks noGrp="1"/>
          </p:cNvSpPr>
          <p:nvPr>
            <p:ph type="body" idx="1"/>
          </p:nvPr>
        </p:nvSpPr>
        <p:spPr>
          <a:xfrm>
            <a:off x="535274" y="1692987"/>
            <a:ext cx="4721516" cy="705146"/>
          </a:xfrm>
        </p:spPr>
        <p:txBody>
          <a:bodyPr anchor="b"/>
          <a:lstStyle>
            <a:lvl1pPr marL="0" indent="0">
              <a:buNone/>
              <a:defRPr sz="2400" b="1"/>
            </a:lvl1pPr>
            <a:lvl2pPr marL="451512" indent="0">
              <a:buNone/>
              <a:defRPr sz="2000" b="1"/>
            </a:lvl2pPr>
            <a:lvl3pPr marL="903024" indent="0">
              <a:buNone/>
              <a:defRPr sz="1700" b="1"/>
            </a:lvl3pPr>
            <a:lvl4pPr marL="1354537" indent="0">
              <a:buNone/>
              <a:defRPr sz="1600" b="1"/>
            </a:lvl4pPr>
            <a:lvl5pPr marL="1806049" indent="0">
              <a:buNone/>
              <a:defRPr sz="1600" b="1"/>
            </a:lvl5pPr>
            <a:lvl6pPr marL="2257562" indent="0">
              <a:buNone/>
              <a:defRPr sz="1600" b="1"/>
            </a:lvl6pPr>
            <a:lvl7pPr marL="2709074" indent="0">
              <a:buNone/>
              <a:defRPr sz="1600" b="1"/>
            </a:lvl7pPr>
            <a:lvl8pPr marL="3160586" indent="0">
              <a:buNone/>
              <a:defRPr sz="1600" b="1"/>
            </a:lvl8pPr>
            <a:lvl9pPr marL="3612099" indent="0">
              <a:buNone/>
              <a:defRPr sz="1600" b="1"/>
            </a:lvl9pPr>
          </a:lstStyle>
          <a:p>
            <a:pPr lvl="0"/>
            <a:r>
              <a:rPr lang="pl-PL" smtClean="0"/>
              <a:t>Click to edit Master text styles</a:t>
            </a:r>
          </a:p>
        </p:txBody>
      </p:sp>
      <p:sp>
        <p:nvSpPr>
          <p:cNvPr id="4" name="Content Placeholder 3"/>
          <p:cNvSpPr>
            <a:spLocks noGrp="1"/>
          </p:cNvSpPr>
          <p:nvPr>
            <p:ph sz="half" idx="2"/>
          </p:nvPr>
        </p:nvSpPr>
        <p:spPr>
          <a:xfrm>
            <a:off x="535274" y="2398133"/>
            <a:ext cx="4721516" cy="4357930"/>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Placeholder 4"/>
          <p:cNvSpPr>
            <a:spLocks noGrp="1"/>
          </p:cNvSpPr>
          <p:nvPr>
            <p:ph type="body" sz="quarter" idx="3"/>
          </p:nvPr>
        </p:nvSpPr>
        <p:spPr>
          <a:xfrm>
            <a:off x="5430166" y="1692987"/>
            <a:ext cx="4724883" cy="705146"/>
          </a:xfrm>
        </p:spPr>
        <p:txBody>
          <a:bodyPr anchor="b"/>
          <a:lstStyle>
            <a:lvl1pPr marL="0" indent="0">
              <a:buNone/>
              <a:defRPr sz="2400" b="1"/>
            </a:lvl1pPr>
            <a:lvl2pPr marL="451512" indent="0">
              <a:buNone/>
              <a:defRPr sz="2000" b="1"/>
            </a:lvl2pPr>
            <a:lvl3pPr marL="903024" indent="0">
              <a:buNone/>
              <a:defRPr sz="1700" b="1"/>
            </a:lvl3pPr>
            <a:lvl4pPr marL="1354537" indent="0">
              <a:buNone/>
              <a:defRPr sz="1600" b="1"/>
            </a:lvl4pPr>
            <a:lvl5pPr marL="1806049" indent="0">
              <a:buNone/>
              <a:defRPr sz="1600" b="1"/>
            </a:lvl5pPr>
            <a:lvl6pPr marL="2257562" indent="0">
              <a:buNone/>
              <a:defRPr sz="1600" b="1"/>
            </a:lvl6pPr>
            <a:lvl7pPr marL="2709074" indent="0">
              <a:buNone/>
              <a:defRPr sz="1600" b="1"/>
            </a:lvl7pPr>
            <a:lvl8pPr marL="3160586" indent="0">
              <a:buNone/>
              <a:defRPr sz="1600" b="1"/>
            </a:lvl8pPr>
            <a:lvl9pPr marL="3612099" indent="0">
              <a:buNone/>
              <a:defRPr sz="1600" b="1"/>
            </a:lvl9pPr>
          </a:lstStyle>
          <a:p>
            <a:pPr lvl="0"/>
            <a:r>
              <a:rPr lang="pl-PL" smtClean="0"/>
              <a:t>Click to edit Master text styles</a:t>
            </a:r>
          </a:p>
        </p:txBody>
      </p:sp>
      <p:sp>
        <p:nvSpPr>
          <p:cNvPr id="6" name="Content Placeholder 5"/>
          <p:cNvSpPr>
            <a:spLocks noGrp="1"/>
          </p:cNvSpPr>
          <p:nvPr>
            <p:ph sz="quarter" idx="4"/>
          </p:nvPr>
        </p:nvSpPr>
        <p:spPr>
          <a:xfrm>
            <a:off x="5430166" y="2398133"/>
            <a:ext cx="4724883" cy="4357930"/>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fld id="{5BB9CD0A-06CB-46C5-B10A-2EFB97E2C1D8}" type="slidenum">
              <a:rPr lang="pl-PL" altLang="pl-PL"/>
              <a:pPr/>
              <a:t>‹#›</a:t>
            </a:fld>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43071780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fld id="{30410CF7-12AC-4A5D-B466-49C0BDECD6B9}" type="slidenum">
              <a:rPr lang="pl-PL" altLang="pl-PL"/>
              <a:pPr/>
              <a:t>‹#›</a:t>
            </a:fld>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17632628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9BB6A179-050F-42FD-A680-0062B3E037C9}" type="slidenum">
              <a:rPr lang="pl-PL" altLang="pl-PL"/>
              <a:pPr/>
              <a:t>‹#›</a:t>
            </a:fld>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405727760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274" y="301752"/>
            <a:ext cx="3516309" cy="1280063"/>
          </a:xfrm>
        </p:spPr>
        <p:txBody>
          <a:bodyPr anchor="b"/>
          <a:lstStyle>
            <a:lvl1pPr algn="l">
              <a:defRPr sz="2000" b="1"/>
            </a:lvl1pPr>
          </a:lstStyle>
          <a:p>
            <a:r>
              <a:rPr lang="pl-PL" smtClean="0"/>
              <a:t>Click to edit Master title style</a:t>
            </a:r>
            <a:endParaRPr lang="en-US"/>
          </a:p>
        </p:txBody>
      </p:sp>
      <p:sp>
        <p:nvSpPr>
          <p:cNvPr id="3" name="Content Placeholder 2"/>
          <p:cNvSpPr>
            <a:spLocks noGrp="1"/>
          </p:cNvSpPr>
          <p:nvPr>
            <p:ph idx="1"/>
          </p:nvPr>
        </p:nvSpPr>
        <p:spPr>
          <a:xfrm>
            <a:off x="4179511" y="301752"/>
            <a:ext cx="5975538" cy="6454309"/>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Placeholder 3"/>
          <p:cNvSpPr>
            <a:spLocks noGrp="1"/>
          </p:cNvSpPr>
          <p:nvPr>
            <p:ph type="body" sz="half" idx="2"/>
          </p:nvPr>
        </p:nvSpPr>
        <p:spPr>
          <a:xfrm>
            <a:off x="535274" y="1581816"/>
            <a:ext cx="3516309" cy="5174248"/>
          </a:xfrm>
        </p:spPr>
        <p:txBody>
          <a:bodyPr/>
          <a:lstStyle>
            <a:lvl1pPr marL="0" indent="0">
              <a:buNone/>
              <a:defRPr sz="1400"/>
            </a:lvl1pPr>
            <a:lvl2pPr marL="451512" indent="0">
              <a:buNone/>
              <a:defRPr sz="1200"/>
            </a:lvl2pPr>
            <a:lvl3pPr marL="903024" indent="0">
              <a:buNone/>
              <a:defRPr sz="1000"/>
            </a:lvl3pPr>
            <a:lvl4pPr marL="1354537" indent="0">
              <a:buNone/>
              <a:defRPr sz="900"/>
            </a:lvl4pPr>
            <a:lvl5pPr marL="1806049" indent="0">
              <a:buNone/>
              <a:defRPr sz="900"/>
            </a:lvl5pPr>
            <a:lvl6pPr marL="2257562" indent="0">
              <a:buNone/>
              <a:defRPr sz="900"/>
            </a:lvl6pPr>
            <a:lvl7pPr marL="2709074" indent="0">
              <a:buNone/>
              <a:defRPr sz="900"/>
            </a:lvl7pPr>
            <a:lvl8pPr marL="3160586" indent="0">
              <a:buNone/>
              <a:defRPr sz="900"/>
            </a:lvl8pPr>
            <a:lvl9pPr marL="3612099" indent="0">
              <a:buNone/>
              <a:defRPr sz="900"/>
            </a:lvl9pPr>
          </a:lstStyle>
          <a:p>
            <a:pPr lvl="0"/>
            <a:r>
              <a:rPr lang="pl-PL"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A319642C-7EB3-4E8E-9BC0-E4E9A9938F0A}" type="slidenum">
              <a:rPr lang="pl-PL" altLang="pl-PL"/>
              <a:pPr/>
              <a:t>‹#›</a:t>
            </a:fld>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58227106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47" y="5293361"/>
            <a:ext cx="6413183" cy="625738"/>
          </a:xfrm>
        </p:spPr>
        <p:txBody>
          <a:bodyPr anchor="b"/>
          <a:lstStyle>
            <a:lvl1pPr algn="l">
              <a:defRPr sz="2000" b="1"/>
            </a:lvl1pPr>
          </a:lstStyle>
          <a:p>
            <a:r>
              <a:rPr lang="pl-PL" smtClean="0"/>
              <a:t>Click to edit Master title style</a:t>
            </a:r>
            <a:endParaRPr lang="en-US"/>
          </a:p>
        </p:txBody>
      </p:sp>
      <p:sp>
        <p:nvSpPr>
          <p:cNvPr id="3" name="Picture Placeholder 2"/>
          <p:cNvSpPr>
            <a:spLocks noGrp="1"/>
          </p:cNvSpPr>
          <p:nvPr>
            <p:ph type="pic" idx="1"/>
          </p:nvPr>
        </p:nvSpPr>
        <p:spPr>
          <a:xfrm>
            <a:off x="2095647" y="674972"/>
            <a:ext cx="6413183" cy="4538980"/>
          </a:xfrm>
        </p:spPr>
        <p:txBody>
          <a:bodyPr/>
          <a:lstStyle>
            <a:lvl1pPr marL="0" indent="0">
              <a:buNone/>
              <a:defRPr sz="3200"/>
            </a:lvl1pPr>
            <a:lvl2pPr marL="451512" indent="0">
              <a:buNone/>
              <a:defRPr sz="2700"/>
            </a:lvl2pPr>
            <a:lvl3pPr marL="903024" indent="0">
              <a:buNone/>
              <a:defRPr sz="2400"/>
            </a:lvl3pPr>
            <a:lvl4pPr marL="1354537" indent="0">
              <a:buNone/>
              <a:defRPr sz="2000"/>
            </a:lvl4pPr>
            <a:lvl5pPr marL="1806049" indent="0">
              <a:buNone/>
              <a:defRPr sz="2000"/>
            </a:lvl5pPr>
            <a:lvl6pPr marL="2257562" indent="0">
              <a:buNone/>
              <a:defRPr sz="2000"/>
            </a:lvl6pPr>
            <a:lvl7pPr marL="2709074" indent="0">
              <a:buNone/>
              <a:defRPr sz="2000"/>
            </a:lvl7pPr>
            <a:lvl8pPr marL="3160586" indent="0">
              <a:buNone/>
              <a:defRPr sz="2000"/>
            </a:lvl8pPr>
            <a:lvl9pPr marL="3612099" indent="0">
              <a:buNone/>
              <a:defRPr sz="2000"/>
            </a:lvl9pPr>
          </a:lstStyle>
          <a:p>
            <a:pPr lvl="0"/>
            <a:endParaRPr lang="en-US" noProof="0" smtClean="0"/>
          </a:p>
        </p:txBody>
      </p:sp>
      <p:sp>
        <p:nvSpPr>
          <p:cNvPr id="4" name="Text Placeholder 3"/>
          <p:cNvSpPr>
            <a:spLocks noGrp="1"/>
          </p:cNvSpPr>
          <p:nvPr>
            <p:ph type="body" sz="half" idx="2"/>
          </p:nvPr>
        </p:nvSpPr>
        <p:spPr>
          <a:xfrm>
            <a:off x="2095647" y="5919098"/>
            <a:ext cx="6413183" cy="887785"/>
          </a:xfrm>
        </p:spPr>
        <p:txBody>
          <a:bodyPr/>
          <a:lstStyle>
            <a:lvl1pPr marL="0" indent="0">
              <a:buNone/>
              <a:defRPr sz="1400"/>
            </a:lvl1pPr>
            <a:lvl2pPr marL="451512" indent="0">
              <a:buNone/>
              <a:defRPr sz="1200"/>
            </a:lvl2pPr>
            <a:lvl3pPr marL="903024" indent="0">
              <a:buNone/>
              <a:defRPr sz="1000"/>
            </a:lvl3pPr>
            <a:lvl4pPr marL="1354537" indent="0">
              <a:buNone/>
              <a:defRPr sz="900"/>
            </a:lvl4pPr>
            <a:lvl5pPr marL="1806049" indent="0">
              <a:buNone/>
              <a:defRPr sz="900"/>
            </a:lvl5pPr>
            <a:lvl6pPr marL="2257562" indent="0">
              <a:buNone/>
              <a:defRPr sz="900"/>
            </a:lvl6pPr>
            <a:lvl7pPr marL="2709074" indent="0">
              <a:buNone/>
              <a:defRPr sz="900"/>
            </a:lvl7pPr>
            <a:lvl8pPr marL="3160586" indent="0">
              <a:buNone/>
              <a:defRPr sz="900"/>
            </a:lvl8pPr>
            <a:lvl9pPr marL="3612099" indent="0">
              <a:buNone/>
              <a:defRPr sz="900"/>
            </a:lvl9pPr>
          </a:lstStyle>
          <a:p>
            <a:pPr lvl="0"/>
            <a:r>
              <a:rPr lang="pl-PL"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fld id="{508A81E4-B587-4397-8F11-E4781B974D2E}" type="slidenum">
              <a:rPr lang="pl-PL" altLang="pl-PL"/>
              <a:pPr/>
              <a:t>‹#›</a:t>
            </a:fld>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99766541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33400" y="301625"/>
            <a:ext cx="9615488"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en-GB"/>
              <a:t>Kliknij, aby edytować format tekstu tytułu</a:t>
            </a:r>
          </a:p>
        </p:txBody>
      </p:sp>
      <p:sp>
        <p:nvSpPr>
          <p:cNvPr id="1026" name="Rectangle 2"/>
          <p:cNvSpPr>
            <a:spLocks noGrp="1" noChangeArrowheads="1"/>
          </p:cNvSpPr>
          <p:nvPr>
            <p:ph type="body" idx="1"/>
          </p:nvPr>
        </p:nvSpPr>
        <p:spPr bwMode="auto">
          <a:xfrm>
            <a:off x="533400" y="1768475"/>
            <a:ext cx="9615488" cy="498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17420" rIns="0" bIns="0" numCol="1" anchor="t" anchorCtr="0" compatLnSpc="1">
            <a:prstTxWarp prst="textNoShape">
              <a:avLst/>
            </a:prstTxWarp>
          </a:bodyPr>
          <a:lstStyle/>
          <a:p>
            <a:pPr lvl="0"/>
            <a:r>
              <a:rPr lang="en-GB"/>
              <a:t>Kliknij, aby edytować format tekstu konspektu</a:t>
            </a:r>
          </a:p>
          <a:p>
            <a:pPr lvl="1"/>
            <a:r>
              <a:rPr lang="en-GB"/>
              <a:t>Drugi poziom konspektu</a:t>
            </a:r>
          </a:p>
          <a:p>
            <a:pPr lvl="2"/>
            <a:r>
              <a:rPr lang="en-GB"/>
              <a:t>Trzeci poziom konspektu</a:t>
            </a:r>
          </a:p>
          <a:p>
            <a:pPr lvl="3"/>
            <a:r>
              <a:rPr lang="en-GB"/>
              <a:t>Czwarty poziom konspektu</a:t>
            </a:r>
          </a:p>
          <a:p>
            <a:pPr lvl="4"/>
            <a:r>
              <a:rPr lang="en-GB"/>
              <a:t>Piąty poziom konspektu</a:t>
            </a:r>
          </a:p>
          <a:p>
            <a:pPr lvl="4"/>
            <a:r>
              <a:rPr lang="en-GB"/>
              <a:t>Szósty poziom konspektu</a:t>
            </a:r>
          </a:p>
          <a:p>
            <a:pPr lvl="4"/>
            <a:r>
              <a:rPr lang="en-GB"/>
              <a:t>Siódmy poziom konspektu</a:t>
            </a:r>
          </a:p>
          <a:p>
            <a:pPr lvl="4"/>
            <a:r>
              <a:rPr lang="en-GB"/>
              <a:t>Ósmy poziom konspektu</a:t>
            </a:r>
          </a:p>
          <a:p>
            <a:pPr lvl="4"/>
            <a:r>
              <a:rPr lang="en-GB"/>
              <a:t>Dziewiąty poziom konspektu</a:t>
            </a:r>
          </a:p>
        </p:txBody>
      </p:sp>
      <p:sp>
        <p:nvSpPr>
          <p:cNvPr id="1027" name="Rectangle 3"/>
          <p:cNvSpPr>
            <a:spLocks noGrp="1" noChangeArrowheads="1"/>
          </p:cNvSpPr>
          <p:nvPr>
            <p:ph type="sldNum"/>
          </p:nvPr>
        </p:nvSpPr>
        <p:spPr bwMode="auto">
          <a:xfrm>
            <a:off x="7664450" y="7059613"/>
            <a:ext cx="24860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chemeClr val="accent1"/>
                </a:solidFill>
                <a:latin typeface="Calibri" panose="020F0502020204030204" pitchFamily="34" charset="0"/>
              </a:defRPr>
            </a:lvl1pPr>
          </a:lstStyle>
          <a:p>
            <a:fld id="{4A695E7B-FB59-4A8D-A944-2B545F7FD11E}" type="slidenum">
              <a:rPr lang="pl-PL" altLang="pl-PL"/>
              <a:pPr/>
              <a:t>‹#›</a:t>
            </a:fld>
            <a:endParaRPr lang="pl-PL" altLang="pl-PL"/>
          </a:p>
        </p:txBody>
      </p:sp>
      <p:sp>
        <p:nvSpPr>
          <p:cNvPr id="1028" name="Rectangle 4"/>
          <p:cNvSpPr>
            <a:spLocks noGrp="1" noChangeArrowheads="1"/>
          </p:cNvSpPr>
          <p:nvPr>
            <p:ph type="ftr"/>
          </p:nvPr>
        </p:nvSpPr>
        <p:spPr bwMode="auto">
          <a:xfrm>
            <a:off x="533400" y="7059613"/>
            <a:ext cx="33845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defTabSz="443674" eaLnBrk="1" hangingPunct="0">
              <a:lnSpc>
                <a:spcPct val="93000"/>
              </a:lnSpc>
              <a:buClrTx/>
              <a:buSzPct val="100000"/>
              <a:buFontTx/>
              <a:buNone/>
              <a:tabLst>
                <a:tab pos="0" algn="l"/>
                <a:tab pos="442106" algn="l"/>
                <a:tab pos="885779" algn="l"/>
                <a:tab pos="1329453" algn="l"/>
                <a:tab pos="1773126" algn="l"/>
                <a:tab pos="2216800" algn="l"/>
                <a:tab pos="2660475" algn="l"/>
                <a:tab pos="3104147" algn="l"/>
                <a:tab pos="3547822" algn="l"/>
                <a:tab pos="3991494" algn="l"/>
                <a:tab pos="4435169" algn="l"/>
                <a:tab pos="4878841" algn="l"/>
                <a:tab pos="5322516" algn="l"/>
                <a:tab pos="5766189" algn="l"/>
                <a:tab pos="6209863" algn="l"/>
                <a:tab pos="6653536" algn="l"/>
                <a:tab pos="7097210" algn="l"/>
                <a:tab pos="7540883" algn="l"/>
                <a:tab pos="7984557" algn="l"/>
                <a:tab pos="8428230" algn="l"/>
                <a:tab pos="8871904" algn="l"/>
              </a:tabLst>
              <a:defRPr sz="1200" b="0" i="0">
                <a:solidFill>
                  <a:schemeClr val="accent2"/>
                </a:solidFill>
                <a:latin typeface="Calibri"/>
                <a:ea typeface="Geneva" charset="0"/>
                <a:cs typeface="Calibri"/>
              </a:defRPr>
            </a:lvl1pPr>
          </a:lstStyle>
          <a:p>
            <a:pPr>
              <a:defRPr/>
            </a:pPr>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hf sldNum="0" hdr="0" ftr="0" dt="0"/>
  <p:txStyles>
    <p:titleStyle>
      <a:lvl1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mj-lt"/>
          <a:ea typeface="ヒラギノ角ゴ Pro W3" charset="0"/>
          <a:cs typeface="Geneva" charset="0"/>
        </a:defRPr>
      </a:lvl1pPr>
      <a:lvl2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2pPr>
      <a:lvl3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3pPr>
      <a:lvl4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4pPr>
      <a:lvl5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5pPr>
      <a:lvl6pPr marL="2483318"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6pPr>
      <a:lvl7pPr marL="2934830"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7pPr>
      <a:lvl8pPr marL="3386343"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8pPr>
      <a:lvl9pPr marL="3837855"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9pPr>
    </p:titleStyle>
    <p:bodyStyle>
      <a:lvl1pPr marL="338138" indent="-338138" algn="l" defTabSz="442913" rtl="0" eaLnBrk="0" fontAlgn="base" hangingPunct="0">
        <a:lnSpc>
          <a:spcPct val="93000"/>
        </a:lnSpc>
        <a:spcBef>
          <a:spcPct val="0"/>
        </a:spcBef>
        <a:spcAft>
          <a:spcPts val="1400"/>
        </a:spcAft>
        <a:buClr>
          <a:srgbClr val="000000"/>
        </a:buClr>
        <a:buSzPct val="100000"/>
        <a:buFont typeface="Times New Roman" pitchFamily="18" charset="0"/>
        <a:defRPr sz="2000">
          <a:solidFill>
            <a:srgbClr val="000000"/>
          </a:solidFill>
          <a:latin typeface="+mn-lt"/>
          <a:ea typeface="ヒラギノ角ゴ Pro W3" charset="0"/>
          <a:cs typeface="Geneva" charset="0"/>
        </a:defRPr>
      </a:lvl1pPr>
      <a:lvl2pPr marL="733425" indent="-280988" algn="l" defTabSz="442913" rtl="0" eaLnBrk="0" fontAlgn="base" hangingPunct="0">
        <a:lnSpc>
          <a:spcPct val="93000"/>
        </a:lnSpc>
        <a:spcBef>
          <a:spcPct val="0"/>
        </a:spcBef>
        <a:spcAft>
          <a:spcPts val="1125"/>
        </a:spcAft>
        <a:buClr>
          <a:srgbClr val="000000"/>
        </a:buClr>
        <a:buSzPct val="100000"/>
        <a:buFont typeface="Times New Roman" pitchFamily="18" charset="0"/>
        <a:defRPr sz="2000">
          <a:solidFill>
            <a:srgbClr val="000000"/>
          </a:solidFill>
          <a:latin typeface="+mn-lt"/>
          <a:ea typeface="Geneva" charset="0"/>
          <a:cs typeface="Geneva" charset="0"/>
        </a:defRPr>
      </a:lvl2pPr>
      <a:lvl3pPr marL="1128713" indent="-225425" algn="l" defTabSz="442913" rtl="0" eaLnBrk="0" fontAlgn="base" hangingPunct="0">
        <a:lnSpc>
          <a:spcPct val="93000"/>
        </a:lnSpc>
        <a:spcBef>
          <a:spcPct val="0"/>
        </a:spcBef>
        <a:spcAft>
          <a:spcPts val="838"/>
        </a:spcAft>
        <a:buClr>
          <a:srgbClr val="000000"/>
        </a:buClr>
        <a:buSzPct val="100000"/>
        <a:buFont typeface="Times New Roman" pitchFamily="18" charset="0"/>
        <a:defRPr sz="2000">
          <a:solidFill>
            <a:srgbClr val="000000"/>
          </a:solidFill>
          <a:latin typeface="+mn-lt"/>
          <a:ea typeface="Geneva" charset="0"/>
          <a:cs typeface="Geneva" charset="0"/>
        </a:defRPr>
      </a:lvl3pPr>
      <a:lvl4pPr marL="1579563" indent="-225425" algn="l" defTabSz="442913" rtl="0" eaLnBrk="0" fontAlgn="base" hangingPunct="0">
        <a:lnSpc>
          <a:spcPct val="93000"/>
        </a:lnSpc>
        <a:spcBef>
          <a:spcPct val="0"/>
        </a:spcBef>
        <a:spcAft>
          <a:spcPts val="563"/>
        </a:spcAft>
        <a:buClr>
          <a:srgbClr val="000000"/>
        </a:buClr>
        <a:buSzPct val="100000"/>
        <a:buFont typeface="Times New Roman" pitchFamily="18" charset="0"/>
        <a:defRPr sz="2000">
          <a:solidFill>
            <a:srgbClr val="000000"/>
          </a:solidFill>
          <a:latin typeface="+mn-lt"/>
          <a:ea typeface="Geneva" charset="0"/>
          <a:cs typeface="Geneva" charset="0"/>
        </a:defRPr>
      </a:lvl4pPr>
      <a:lvl5pPr marL="2030413" indent="-225425" algn="l" defTabSz="44291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Geneva" charset="0"/>
          <a:cs typeface="Geneva" charset="0"/>
        </a:defRPr>
      </a:lvl5pPr>
      <a:lvl6pPr marL="2483318" indent="-225756" algn="l" defTabSz="443674" rtl="0" fontAlgn="base" hangingPunct="0">
        <a:lnSpc>
          <a:spcPct val="93000"/>
        </a:lnSpc>
        <a:spcBef>
          <a:spcPct val="0"/>
        </a:spcBef>
        <a:spcAft>
          <a:spcPts val="284"/>
        </a:spcAft>
        <a:buClr>
          <a:srgbClr val="000000"/>
        </a:buClr>
        <a:buSzPct val="100000"/>
        <a:buFont typeface="Times New Roman" charset="0"/>
        <a:defRPr sz="2000">
          <a:solidFill>
            <a:srgbClr val="000000"/>
          </a:solidFill>
          <a:latin typeface="+mn-lt"/>
          <a:ea typeface="+mn-ea"/>
          <a:cs typeface="+mn-cs"/>
        </a:defRPr>
      </a:lvl6pPr>
      <a:lvl7pPr marL="2934830" indent="-225756" algn="l" defTabSz="443674" rtl="0" fontAlgn="base" hangingPunct="0">
        <a:lnSpc>
          <a:spcPct val="93000"/>
        </a:lnSpc>
        <a:spcBef>
          <a:spcPct val="0"/>
        </a:spcBef>
        <a:spcAft>
          <a:spcPts val="284"/>
        </a:spcAft>
        <a:buClr>
          <a:srgbClr val="000000"/>
        </a:buClr>
        <a:buSzPct val="100000"/>
        <a:buFont typeface="Times New Roman" charset="0"/>
        <a:defRPr sz="2000">
          <a:solidFill>
            <a:srgbClr val="000000"/>
          </a:solidFill>
          <a:latin typeface="+mn-lt"/>
          <a:ea typeface="+mn-ea"/>
          <a:cs typeface="+mn-cs"/>
        </a:defRPr>
      </a:lvl7pPr>
      <a:lvl8pPr marL="3386343" indent="-225756" algn="l" defTabSz="443674" rtl="0" fontAlgn="base" hangingPunct="0">
        <a:lnSpc>
          <a:spcPct val="93000"/>
        </a:lnSpc>
        <a:spcBef>
          <a:spcPct val="0"/>
        </a:spcBef>
        <a:spcAft>
          <a:spcPts val="284"/>
        </a:spcAft>
        <a:buClr>
          <a:srgbClr val="000000"/>
        </a:buClr>
        <a:buSzPct val="100000"/>
        <a:buFont typeface="Times New Roman" charset="0"/>
        <a:defRPr sz="2000">
          <a:solidFill>
            <a:srgbClr val="000000"/>
          </a:solidFill>
          <a:latin typeface="+mn-lt"/>
          <a:ea typeface="+mn-ea"/>
          <a:cs typeface="+mn-cs"/>
        </a:defRPr>
      </a:lvl8pPr>
      <a:lvl9pPr marL="3837855" indent="-225756" algn="l" defTabSz="443674" rtl="0" fontAlgn="base" hangingPunct="0">
        <a:lnSpc>
          <a:spcPct val="93000"/>
        </a:lnSpc>
        <a:spcBef>
          <a:spcPct val="0"/>
        </a:spcBef>
        <a:spcAft>
          <a:spcPts val="284"/>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1512" rtl="0" eaLnBrk="1" latinLnBrk="0" hangingPunct="1">
        <a:defRPr sz="1700" kern="1200">
          <a:solidFill>
            <a:schemeClr val="tx1"/>
          </a:solidFill>
          <a:latin typeface="+mn-lt"/>
          <a:ea typeface="+mn-ea"/>
          <a:cs typeface="+mn-cs"/>
        </a:defRPr>
      </a:lvl1pPr>
      <a:lvl2pPr marL="451512" algn="l" defTabSz="451512" rtl="0" eaLnBrk="1" latinLnBrk="0" hangingPunct="1">
        <a:defRPr sz="1700" kern="1200">
          <a:solidFill>
            <a:schemeClr val="tx1"/>
          </a:solidFill>
          <a:latin typeface="+mn-lt"/>
          <a:ea typeface="+mn-ea"/>
          <a:cs typeface="+mn-cs"/>
        </a:defRPr>
      </a:lvl2pPr>
      <a:lvl3pPr marL="903024" algn="l" defTabSz="451512" rtl="0" eaLnBrk="1" latinLnBrk="0" hangingPunct="1">
        <a:defRPr sz="1700" kern="1200">
          <a:solidFill>
            <a:schemeClr val="tx1"/>
          </a:solidFill>
          <a:latin typeface="+mn-lt"/>
          <a:ea typeface="+mn-ea"/>
          <a:cs typeface="+mn-cs"/>
        </a:defRPr>
      </a:lvl3pPr>
      <a:lvl4pPr marL="1354537" algn="l" defTabSz="451512" rtl="0" eaLnBrk="1" latinLnBrk="0" hangingPunct="1">
        <a:defRPr sz="1700" kern="1200">
          <a:solidFill>
            <a:schemeClr val="tx1"/>
          </a:solidFill>
          <a:latin typeface="+mn-lt"/>
          <a:ea typeface="+mn-ea"/>
          <a:cs typeface="+mn-cs"/>
        </a:defRPr>
      </a:lvl4pPr>
      <a:lvl5pPr marL="1806049" algn="l" defTabSz="451512" rtl="0" eaLnBrk="1" latinLnBrk="0" hangingPunct="1">
        <a:defRPr sz="1700" kern="1200">
          <a:solidFill>
            <a:schemeClr val="tx1"/>
          </a:solidFill>
          <a:latin typeface="+mn-lt"/>
          <a:ea typeface="+mn-ea"/>
          <a:cs typeface="+mn-cs"/>
        </a:defRPr>
      </a:lvl5pPr>
      <a:lvl6pPr marL="2257562" algn="l" defTabSz="451512" rtl="0" eaLnBrk="1" latinLnBrk="0" hangingPunct="1">
        <a:defRPr sz="1700" kern="1200">
          <a:solidFill>
            <a:schemeClr val="tx1"/>
          </a:solidFill>
          <a:latin typeface="+mn-lt"/>
          <a:ea typeface="+mn-ea"/>
          <a:cs typeface="+mn-cs"/>
        </a:defRPr>
      </a:lvl6pPr>
      <a:lvl7pPr marL="2709074" algn="l" defTabSz="451512" rtl="0" eaLnBrk="1" latinLnBrk="0" hangingPunct="1">
        <a:defRPr sz="1700" kern="1200">
          <a:solidFill>
            <a:schemeClr val="tx1"/>
          </a:solidFill>
          <a:latin typeface="+mn-lt"/>
          <a:ea typeface="+mn-ea"/>
          <a:cs typeface="+mn-cs"/>
        </a:defRPr>
      </a:lvl7pPr>
      <a:lvl8pPr marL="3160586" algn="l" defTabSz="451512" rtl="0" eaLnBrk="1" latinLnBrk="0" hangingPunct="1">
        <a:defRPr sz="1700" kern="1200">
          <a:solidFill>
            <a:schemeClr val="tx1"/>
          </a:solidFill>
          <a:latin typeface="+mn-lt"/>
          <a:ea typeface="+mn-ea"/>
          <a:cs typeface="+mn-cs"/>
        </a:defRPr>
      </a:lvl8pPr>
      <a:lvl9pPr marL="3612099" algn="l" defTabSz="45151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dorobkiewicz.cba.pl/pomyslnastrone.ht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360interactive.pl/infografiki/galeria/torped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wiadomosci24.pl/artykul/jestesmy_aniolami_czyli_jak_zakony_reklamuja_sie_na_plakatach_30823.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kai.pl/wydarzenia/temat_dnia/x22080/mlodzi-zakonnicy-w-usa-wracaja-do-tradycj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zdrowie.wieszjak.polki.pl/wiadomosci/ciekawostki/304533,Elektryczna-stymulacja-mozgu-przyszpiesza-uczenie-sie.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deon.pl/religia/duchowosc-i-wiara/zycie-i-wiara/art,226,roznorakie-bogactwo-sakramentu-liturgii.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raz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88638" cy="75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ext Box 2"/>
          <p:cNvSpPr txBox="1">
            <a:spLocks noChangeArrowheads="1"/>
          </p:cNvSpPr>
          <p:nvPr/>
        </p:nvSpPr>
        <p:spPr bwMode="auto">
          <a:xfrm>
            <a:off x="464021" y="1549177"/>
            <a:ext cx="9848850" cy="1445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880" tIns="44441" rIns="88880" bIns="44441"/>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5pPr>
            <a:lvl6pPr marL="2514600" indent="-228600" defTabSz="44291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6pPr>
            <a:lvl7pPr marL="2971800" indent="-228600" defTabSz="44291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7pPr>
            <a:lvl8pPr marL="3429000" indent="-228600" defTabSz="44291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8pPr>
            <a:lvl9pPr marL="3886200" indent="-228600" defTabSz="44291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 W3" charset="0"/>
                <a:cs typeface="ヒラギノ角ゴ Pro W3" charset="0"/>
              </a:defRPr>
            </a:lvl9pPr>
          </a:lstStyle>
          <a:p>
            <a:r>
              <a:rPr lang="pl-PL" sz="4000" dirty="0" smtClean="0">
                <a:latin typeface="Century Gothic" panose="020B0502020202020204" pitchFamily="34" charset="0"/>
              </a:rPr>
              <a:t>Życie konsekrowane</a:t>
            </a:r>
            <a:endParaRPr lang="pl-PL" sz="4000" dirty="0">
              <a:latin typeface="Century Gothic" panose="020B0502020202020204" pitchFamily="34" charset="0"/>
            </a:endParaRPr>
          </a:p>
          <a:p>
            <a:r>
              <a:rPr lang="pl-PL" sz="4000" dirty="0" smtClean="0">
                <a:latin typeface="Century Gothic" panose="020B0502020202020204" pitchFamily="34" charset="0"/>
              </a:rPr>
              <a:t>Co, jak i komu komunikować</a:t>
            </a:r>
            <a:endParaRPr lang="pl-PL" sz="4000" dirty="0">
              <a:latin typeface="Century Gothic" panose="020B0502020202020204" pitchFamily="34" charset="0"/>
            </a:endParaRPr>
          </a:p>
        </p:txBody>
      </p:sp>
      <p:sp>
        <p:nvSpPr>
          <p:cNvPr id="2" name="pole tekstowe 1"/>
          <p:cNvSpPr txBox="1"/>
          <p:nvPr/>
        </p:nvSpPr>
        <p:spPr>
          <a:xfrm>
            <a:off x="303759" y="6992168"/>
            <a:ext cx="7416824" cy="461665"/>
          </a:xfrm>
          <a:prstGeom prst="rect">
            <a:avLst/>
          </a:prstGeom>
          <a:noFill/>
        </p:spPr>
        <p:txBody>
          <a:bodyPr wrap="square" rtlCol="0">
            <a:spAutoFit/>
          </a:bodyPr>
          <a:lstStyle/>
          <a:p>
            <a:r>
              <a:rPr lang="pl-PL" sz="2400" dirty="0" smtClean="0"/>
              <a:t>Piotr Wysocki, Warszawa, 14 października 2014</a:t>
            </a:r>
            <a:endParaRPr lang="pl-PL" sz="2400" dirty="0"/>
          </a:p>
        </p:txBody>
      </p:sp>
    </p:spTree>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4432" y="302865"/>
            <a:ext cx="9619774" cy="1095913"/>
          </a:xfrm>
        </p:spPr>
        <p:txBody>
          <a:bodyPr/>
          <a:lstStyle/>
          <a:p>
            <a:pPr algn="l" eaLnBrk="1" hangingPunct="1"/>
            <a:r>
              <a:rPr lang="pl-PL" altLang="pl-PL" sz="3200" dirty="0">
                <a:solidFill>
                  <a:srgbClr val="0000CC"/>
                </a:solidFill>
                <a:latin typeface="Verdana" pitchFamily="34" charset="0"/>
                <a:ea typeface="Verdana" pitchFamily="34" charset="0"/>
                <a:cs typeface="Verdana" pitchFamily="34" charset="0"/>
              </a:rPr>
              <a:t>Techniki argumentacji</a:t>
            </a:r>
            <a:r>
              <a:rPr lang="pl-PL" altLang="pl-PL" sz="2300" dirty="0">
                <a:solidFill>
                  <a:srgbClr val="0000CC"/>
                </a:solidFill>
                <a:latin typeface="Verdana" pitchFamily="34" charset="0"/>
                <a:ea typeface="Verdana" pitchFamily="34" charset="0"/>
                <a:cs typeface="Verdana" pitchFamily="34" charset="0"/>
              </a:rPr>
              <a:t/>
            </a:r>
            <a:br>
              <a:rPr lang="pl-PL" altLang="pl-PL" sz="2300" dirty="0">
                <a:solidFill>
                  <a:srgbClr val="0000CC"/>
                </a:solidFill>
                <a:latin typeface="Verdana" pitchFamily="34" charset="0"/>
                <a:ea typeface="Verdana" pitchFamily="34" charset="0"/>
                <a:cs typeface="Verdana" pitchFamily="34" charset="0"/>
              </a:rPr>
            </a:br>
            <a:r>
              <a:rPr lang="pl-PL" altLang="pl-PL" sz="2300" dirty="0" smtClean="0">
                <a:solidFill>
                  <a:srgbClr val="C00000"/>
                </a:solidFill>
                <a:latin typeface="Verdana" pitchFamily="34" charset="0"/>
                <a:ea typeface="Verdana" pitchFamily="34" charset="0"/>
                <a:cs typeface="Verdana" pitchFamily="34" charset="0"/>
              </a:rPr>
              <a:t>Emocje </a:t>
            </a:r>
            <a:r>
              <a:rPr lang="pl-PL" altLang="pl-PL" sz="2300" dirty="0">
                <a:solidFill>
                  <a:srgbClr val="C00000"/>
                </a:solidFill>
                <a:latin typeface="Verdana" pitchFamily="34" charset="0"/>
                <a:ea typeface="Verdana" pitchFamily="34" charset="0"/>
                <a:cs typeface="Verdana" pitchFamily="34" charset="0"/>
              </a:rPr>
              <a:t>i osobiste świadectwo jest silniejsze niż racjonalność</a:t>
            </a:r>
          </a:p>
        </p:txBody>
      </p:sp>
      <p:sp>
        <p:nvSpPr>
          <p:cNvPr id="7171" name="Rectangle 3"/>
          <p:cNvSpPr>
            <a:spLocks noGrp="1" noChangeArrowheads="1"/>
          </p:cNvSpPr>
          <p:nvPr>
            <p:ph type="body" idx="1"/>
          </p:nvPr>
        </p:nvSpPr>
        <p:spPr>
          <a:xfrm>
            <a:off x="3112071" y="1740156"/>
            <a:ext cx="7344815" cy="4105298"/>
          </a:xfrm>
        </p:spPr>
        <p:txBody>
          <a:bodyPr/>
          <a:lstStyle/>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Argumentacja jednostronna </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Argumentacja  dwustronna</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Argumentacja </a:t>
            </a:r>
            <a:r>
              <a:rPr lang="pl-PL" altLang="pl-PL" sz="2500" dirty="0">
                <a:solidFill>
                  <a:srgbClr val="0000CC"/>
                </a:solidFill>
                <a:latin typeface="Verdana" pitchFamily="34" charset="0"/>
                <a:ea typeface="Verdana" pitchFamily="34" charset="0"/>
                <a:cs typeface="Verdana" pitchFamily="34" charset="0"/>
              </a:rPr>
              <a:t>emocjonalna</a:t>
            </a:r>
            <a:r>
              <a:rPr lang="pl-PL" altLang="pl-PL" sz="2500" dirty="0">
                <a:latin typeface="Verdana" pitchFamily="34" charset="0"/>
                <a:ea typeface="Verdana" pitchFamily="34" charset="0"/>
                <a:cs typeface="Verdana" pitchFamily="34" charset="0"/>
              </a:rPr>
              <a:t> lub z elementami emocjonalnymi </a:t>
            </a:r>
            <a:r>
              <a:rPr lang="pl-PL" altLang="pl-PL" sz="2500" dirty="0">
                <a:solidFill>
                  <a:srgbClr val="0000CC"/>
                </a:solidFill>
                <a:latin typeface="Verdana" pitchFamily="34" charset="0"/>
                <a:ea typeface="Verdana" pitchFamily="34" charset="0"/>
                <a:cs typeface="Verdana" pitchFamily="34" charset="0"/>
              </a:rPr>
              <a:t>przewyższa</a:t>
            </a:r>
            <a:r>
              <a:rPr lang="pl-PL" altLang="pl-PL" sz="2500" dirty="0">
                <a:latin typeface="Verdana" pitchFamily="34" charset="0"/>
                <a:ea typeface="Verdana" pitchFamily="34" charset="0"/>
                <a:cs typeface="Verdana" pitchFamily="34" charset="0"/>
              </a:rPr>
              <a:t> skutecznością argumentację </a:t>
            </a:r>
            <a:r>
              <a:rPr lang="pl-PL" altLang="pl-PL" sz="2500" dirty="0">
                <a:solidFill>
                  <a:srgbClr val="0000CC"/>
                </a:solidFill>
                <a:latin typeface="Verdana" pitchFamily="34" charset="0"/>
                <a:ea typeface="Verdana" pitchFamily="34" charset="0"/>
                <a:cs typeface="Verdana" pitchFamily="34" charset="0"/>
              </a:rPr>
              <a:t>rzeczową i racjonalną</a:t>
            </a:r>
            <a:r>
              <a:rPr lang="pl-PL" altLang="pl-PL" sz="2500" dirty="0">
                <a:latin typeface="Verdana" pitchFamily="34" charset="0"/>
                <a:ea typeface="Verdana" pitchFamily="34" charset="0"/>
                <a:cs typeface="Verdana" pitchFamily="34" charset="0"/>
              </a:rPr>
              <a:t>,</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Można wspomagać się ekspertami/źródłami z danej dziedziny (w zależności od kontekstu)</a:t>
            </a:r>
          </a:p>
        </p:txBody>
      </p:sp>
      <p:sp>
        <p:nvSpPr>
          <p:cNvPr id="7173" name="Line 6"/>
          <p:cNvSpPr>
            <a:spLocks noChangeShapeType="1"/>
          </p:cNvSpPr>
          <p:nvPr/>
        </p:nvSpPr>
        <p:spPr bwMode="auto">
          <a:xfrm flipH="1">
            <a:off x="378556" y="1398778"/>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pic>
        <p:nvPicPr>
          <p:cNvPr id="7174" name="Obraz 4" descr="domin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13253"/>
            <a:ext cx="5218134" cy="225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trzałka w dół 6"/>
          <p:cNvSpPr/>
          <p:nvPr/>
        </p:nvSpPr>
        <p:spPr>
          <a:xfrm>
            <a:off x="1627420" y="1740156"/>
            <a:ext cx="1360203" cy="4105298"/>
          </a:xfrm>
          <a:prstGeom prst="downArrow">
            <a:avLst/>
          </a:prstGeom>
          <a:solidFill>
            <a:srgbClr val="00206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a:defRPr/>
            </a:pPr>
            <a:endParaRPr lang="pl-PL">
              <a:solidFill>
                <a:srgbClr val="800000"/>
              </a:solidFill>
              <a:latin typeface="Tahoma" pitchFamily="34" charset="0"/>
              <a:cs typeface="Tahoma" pitchFamily="34" charset="0"/>
            </a:endParaRPr>
          </a:p>
        </p:txBody>
      </p:sp>
    </p:spTree>
    <p:extLst>
      <p:ext uri="{BB962C8B-B14F-4D97-AF65-F5344CB8AC3E}">
        <p14:creationId xmlns:p14="http://schemas.microsoft.com/office/powerpoint/2010/main" val="423824242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pl-PL" altLang="pl-PL" sz="3200">
                <a:solidFill>
                  <a:srgbClr val="0000CC"/>
                </a:solidFill>
                <a:latin typeface="Verdana" pitchFamily="34" charset="0"/>
                <a:ea typeface="Verdana" pitchFamily="34" charset="0"/>
                <a:cs typeface="Verdana" pitchFamily="34" charset="0"/>
              </a:rPr>
              <a:t>Relacje z dziennikarzami </a:t>
            </a:r>
            <a:br>
              <a:rPr lang="pl-PL" altLang="pl-PL" sz="3200">
                <a:solidFill>
                  <a:srgbClr val="0000CC"/>
                </a:solidFill>
                <a:latin typeface="Verdana" pitchFamily="34" charset="0"/>
                <a:ea typeface="Verdana" pitchFamily="34" charset="0"/>
                <a:cs typeface="Verdana" pitchFamily="34" charset="0"/>
              </a:rPr>
            </a:br>
            <a:r>
              <a:rPr lang="pl-PL" altLang="pl-PL" sz="2500">
                <a:solidFill>
                  <a:srgbClr val="C00000"/>
                </a:solidFill>
                <a:latin typeface="Verdana" pitchFamily="34" charset="0"/>
                <a:ea typeface="Verdana" pitchFamily="34" charset="0"/>
                <a:cs typeface="Verdana" pitchFamily="34" charset="0"/>
              </a:rPr>
              <a:t>Bądź otwarty, gotowy, rzetelny i wiarygodny</a:t>
            </a:r>
          </a:p>
        </p:txBody>
      </p:sp>
      <p:sp>
        <p:nvSpPr>
          <p:cNvPr id="6148" name="Line 5"/>
          <p:cNvSpPr>
            <a:spLocks noChangeShapeType="1"/>
          </p:cNvSpPr>
          <p:nvPr/>
        </p:nvSpPr>
        <p:spPr bwMode="auto">
          <a:xfrm flipH="1">
            <a:off x="378556" y="1398778"/>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pic>
        <p:nvPicPr>
          <p:cNvPr id="6" name="Symbol zastępczy zawartości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60143" y="2125241"/>
            <a:ext cx="6908987" cy="4680520"/>
          </a:xfrm>
          <a:prstGeom prst="rect">
            <a:avLst/>
          </a:prstGeom>
        </p:spPr>
      </p:pic>
      <p:sp>
        <p:nvSpPr>
          <p:cNvPr id="10243" name="Rectangle 3"/>
          <p:cNvSpPr>
            <a:spLocks noGrp="1" noChangeArrowheads="1"/>
          </p:cNvSpPr>
          <p:nvPr>
            <p:ph type="body" idx="1"/>
          </p:nvPr>
        </p:nvSpPr>
        <p:spPr>
          <a:xfrm>
            <a:off x="210053" y="1771438"/>
            <a:ext cx="5062258" cy="5610387"/>
          </a:xfrm>
          <a:solidFill>
            <a:schemeClr val="bg1">
              <a:lumMod val="95000"/>
            </a:schemeClr>
          </a:solidFill>
        </p:spPr>
        <p:txBody>
          <a:bodyPr/>
          <a:lstStyle/>
          <a:p>
            <a:pPr marL="619206" indent="-521437">
              <a:lnSpc>
                <a:spcPct val="80000"/>
              </a:lnSpc>
              <a:buClr>
                <a:srgbClr val="C00000"/>
              </a:buClr>
              <a:buFont typeface="Courier New" pitchFamily="49" charset="0"/>
              <a:buChar char="o"/>
            </a:pPr>
            <a:r>
              <a:rPr lang="pl-PL" altLang="pl-PL" sz="2500" dirty="0">
                <a:solidFill>
                  <a:srgbClr val="800000"/>
                </a:solidFill>
                <a:latin typeface="Verdana" pitchFamily="34" charset="0"/>
                <a:ea typeface="Verdana" pitchFamily="34" charset="0"/>
                <a:cs typeface="Verdana" pitchFamily="34" charset="0"/>
              </a:rPr>
              <a:t>Dziennikarz - szansa a nie zagrożenie. Wspólny cel: zainteresować odbiorcę</a:t>
            </a:r>
          </a:p>
          <a:p>
            <a:pPr marL="619206" indent="-521437">
              <a:lnSpc>
                <a:spcPct val="80000"/>
              </a:lnSpc>
              <a:buClr>
                <a:srgbClr val="C00000"/>
              </a:buClr>
              <a:buFont typeface="Courier New" pitchFamily="49" charset="0"/>
              <a:buChar char="o"/>
            </a:pPr>
            <a:r>
              <a:rPr lang="pl-PL" altLang="pl-PL" sz="2500" dirty="0">
                <a:solidFill>
                  <a:srgbClr val="800000"/>
                </a:solidFill>
                <a:latin typeface="Verdana" pitchFamily="34" charset="0"/>
                <a:ea typeface="Verdana" pitchFamily="34" charset="0"/>
                <a:cs typeface="Verdana" pitchFamily="34" charset="0"/>
              </a:rPr>
              <a:t>Zachowaj umiar, nie zalewaj odbiorcy informacjami</a:t>
            </a:r>
          </a:p>
          <a:p>
            <a:pPr marL="619206" indent="-521437">
              <a:lnSpc>
                <a:spcPct val="80000"/>
              </a:lnSpc>
              <a:buClr>
                <a:srgbClr val="C00000"/>
              </a:buClr>
              <a:buFont typeface="Courier New" pitchFamily="49" charset="0"/>
              <a:buChar char="o"/>
            </a:pPr>
            <a:r>
              <a:rPr lang="pl-PL" altLang="pl-PL" sz="2500" dirty="0">
                <a:solidFill>
                  <a:srgbClr val="800000"/>
                </a:solidFill>
                <a:latin typeface="Verdana" pitchFamily="34" charset="0"/>
                <a:ea typeface="Verdana" pitchFamily="34" charset="0"/>
                <a:cs typeface="Verdana" pitchFamily="34" charset="0"/>
              </a:rPr>
              <a:t>Bądź świadkiem ale i ekspertem gdy to konieczne</a:t>
            </a:r>
          </a:p>
          <a:p>
            <a:pPr marL="619206" indent="-521437">
              <a:lnSpc>
                <a:spcPct val="80000"/>
              </a:lnSpc>
              <a:buClr>
                <a:srgbClr val="C00000"/>
              </a:buClr>
              <a:buFont typeface="Courier New" pitchFamily="49" charset="0"/>
              <a:buChar char="o"/>
            </a:pPr>
            <a:r>
              <a:rPr lang="pl-PL" altLang="pl-PL" sz="2500" dirty="0">
                <a:solidFill>
                  <a:srgbClr val="800000"/>
                </a:solidFill>
                <a:latin typeface="Verdana" pitchFamily="34" charset="0"/>
                <a:ea typeface="Verdana" pitchFamily="34" charset="0"/>
                <a:cs typeface="Verdana" pitchFamily="34" charset="0"/>
              </a:rPr>
              <a:t>Przygotuj się na wszelkie niespodzianki</a:t>
            </a:r>
          </a:p>
          <a:p>
            <a:pPr marL="619206" indent="-521437">
              <a:lnSpc>
                <a:spcPct val="80000"/>
              </a:lnSpc>
              <a:buClr>
                <a:srgbClr val="C00000"/>
              </a:buClr>
              <a:buFont typeface="Courier New" pitchFamily="49" charset="0"/>
              <a:buChar char="o"/>
            </a:pPr>
            <a:r>
              <a:rPr lang="pl-PL" altLang="pl-PL" sz="2500" dirty="0">
                <a:solidFill>
                  <a:srgbClr val="800000"/>
                </a:solidFill>
                <a:latin typeface="Verdana" pitchFamily="34" charset="0"/>
                <a:ea typeface="Verdana" pitchFamily="34" charset="0"/>
                <a:cs typeface="Verdana" pitchFamily="34" charset="0"/>
              </a:rPr>
              <a:t>Bądź konkretny, zwięzły </a:t>
            </a:r>
          </a:p>
          <a:p>
            <a:pPr marL="619206" indent="-521437">
              <a:lnSpc>
                <a:spcPct val="80000"/>
              </a:lnSpc>
              <a:buClr>
                <a:srgbClr val="C00000"/>
              </a:buClr>
            </a:pPr>
            <a:r>
              <a:rPr lang="pl-PL" altLang="pl-PL" sz="2500" dirty="0">
                <a:solidFill>
                  <a:srgbClr val="800000"/>
                </a:solidFill>
                <a:latin typeface="Verdana" pitchFamily="34" charset="0"/>
                <a:ea typeface="Verdana" pitchFamily="34" charset="0"/>
                <a:cs typeface="Verdana" pitchFamily="34" charset="0"/>
              </a:rPr>
              <a:t>     i szybki</a:t>
            </a:r>
          </a:p>
          <a:p>
            <a:pPr marL="619206" indent="-521437">
              <a:lnSpc>
                <a:spcPct val="80000"/>
              </a:lnSpc>
              <a:buClr>
                <a:srgbClr val="C00000"/>
              </a:buClr>
              <a:buFont typeface="Courier New" pitchFamily="49" charset="0"/>
              <a:buChar char="o"/>
            </a:pPr>
            <a:r>
              <a:rPr lang="pl-PL" altLang="pl-PL" sz="2500" dirty="0">
                <a:solidFill>
                  <a:srgbClr val="800000"/>
                </a:solidFill>
                <a:latin typeface="Verdana" pitchFamily="34" charset="0"/>
                <a:ea typeface="Verdana" pitchFamily="34" charset="0"/>
                <a:cs typeface="Verdana" pitchFamily="34" charset="0"/>
              </a:rPr>
              <a:t>Używaj prostego języka</a:t>
            </a:r>
          </a:p>
          <a:p>
            <a:pPr marL="619206" indent="-521437" eaLnBrk="1" hangingPunct="1">
              <a:lnSpc>
                <a:spcPct val="80000"/>
              </a:lnSpc>
              <a:buSzPct val="70000"/>
            </a:pPr>
            <a:endParaRPr lang="pl-PL" altLang="pl-PL" sz="1700" dirty="0">
              <a:solidFill>
                <a:srgbClr val="FF9900"/>
              </a:solidFill>
              <a:latin typeface="Verdana" pitchFamily="34" charset="0"/>
            </a:endParaRPr>
          </a:p>
        </p:txBody>
      </p:sp>
    </p:spTree>
    <p:extLst>
      <p:ext uri="{BB962C8B-B14F-4D97-AF65-F5344CB8AC3E}">
        <p14:creationId xmlns:p14="http://schemas.microsoft.com/office/powerpoint/2010/main" val="205111134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bg/>
                                          </p:spTgt>
                                        </p:tgtEl>
                                        <p:attrNameLst>
                                          <p:attrName>style.visibility</p:attrName>
                                        </p:attrNameLst>
                                      </p:cBhvr>
                                      <p:to>
                                        <p:strVal val="visible"/>
                                      </p:to>
                                    </p:set>
                                    <p:animEffect transition="in" filter="fade">
                                      <p:cBhvr>
                                        <p:cTn id="7" dur="1000"/>
                                        <p:tgtEl>
                                          <p:spTgt spid="10243">
                                            <p:bg/>
                                          </p:spTgt>
                                        </p:tgtEl>
                                      </p:cBhvr>
                                    </p:animEffect>
                                    <p:anim calcmode="lin" valueType="num">
                                      <p:cBhvr>
                                        <p:cTn id="8" dur="1000" fill="hold"/>
                                        <p:tgtEl>
                                          <p:spTgt spid="10243">
                                            <p:bg/>
                                          </p:spTgt>
                                        </p:tgtEl>
                                        <p:attrNameLst>
                                          <p:attrName>ppt_x</p:attrName>
                                        </p:attrNameLst>
                                      </p:cBhvr>
                                      <p:tavLst>
                                        <p:tav tm="0">
                                          <p:val>
                                            <p:strVal val="#ppt_x"/>
                                          </p:val>
                                        </p:tav>
                                        <p:tav tm="100000">
                                          <p:val>
                                            <p:strVal val="#ppt_x"/>
                                          </p:val>
                                        </p:tav>
                                      </p:tavLst>
                                    </p:anim>
                                    <p:anim calcmode="lin" valueType="num">
                                      <p:cBhvr>
                                        <p:cTn id="9" dur="1000" fill="hold"/>
                                        <p:tgtEl>
                                          <p:spTgt spid="1024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1000"/>
                                        <p:tgtEl>
                                          <p:spTgt spid="10243">
                                            <p:txEl>
                                              <p:pRg st="0" end="0"/>
                                            </p:txEl>
                                          </p:spTgt>
                                        </p:tgtEl>
                                      </p:cBhvr>
                                    </p:animEffect>
                                    <p:anim calcmode="lin" valueType="num">
                                      <p:cBhvr>
                                        <p:cTn id="15"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Effect transition="in" filter="fade">
                                      <p:cBhvr>
                                        <p:cTn id="21" dur="1000"/>
                                        <p:tgtEl>
                                          <p:spTgt spid="10243">
                                            <p:txEl>
                                              <p:pRg st="1" end="1"/>
                                            </p:txEl>
                                          </p:spTgt>
                                        </p:tgtEl>
                                      </p:cBhvr>
                                    </p:animEffect>
                                    <p:anim calcmode="lin" valueType="num">
                                      <p:cBhvr>
                                        <p:cTn id="22"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2" end="2"/>
                                            </p:txEl>
                                          </p:spTgt>
                                        </p:tgtEl>
                                        <p:attrNameLst>
                                          <p:attrName>style.visibility</p:attrName>
                                        </p:attrNameLst>
                                      </p:cBhvr>
                                      <p:to>
                                        <p:strVal val="visible"/>
                                      </p:to>
                                    </p:set>
                                    <p:animEffect transition="in" filter="fade">
                                      <p:cBhvr>
                                        <p:cTn id="28" dur="1000"/>
                                        <p:tgtEl>
                                          <p:spTgt spid="10243">
                                            <p:txEl>
                                              <p:pRg st="2" end="2"/>
                                            </p:txEl>
                                          </p:spTgt>
                                        </p:tgtEl>
                                      </p:cBhvr>
                                    </p:animEffect>
                                    <p:anim calcmode="lin" valueType="num">
                                      <p:cBhvr>
                                        <p:cTn id="29"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3">
                                            <p:txEl>
                                              <p:pRg st="3" end="3"/>
                                            </p:txEl>
                                          </p:spTgt>
                                        </p:tgtEl>
                                        <p:attrNameLst>
                                          <p:attrName>style.visibility</p:attrName>
                                        </p:attrNameLst>
                                      </p:cBhvr>
                                      <p:to>
                                        <p:strVal val="visible"/>
                                      </p:to>
                                    </p:set>
                                    <p:animEffect transition="in" filter="fade">
                                      <p:cBhvr>
                                        <p:cTn id="35" dur="1000"/>
                                        <p:tgtEl>
                                          <p:spTgt spid="10243">
                                            <p:txEl>
                                              <p:pRg st="3" end="3"/>
                                            </p:txEl>
                                          </p:spTgt>
                                        </p:tgtEl>
                                      </p:cBhvr>
                                    </p:animEffect>
                                    <p:anim calcmode="lin" valueType="num">
                                      <p:cBhvr>
                                        <p:cTn id="36"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243">
                                            <p:txEl>
                                              <p:pRg st="4" end="4"/>
                                            </p:txEl>
                                          </p:spTgt>
                                        </p:tgtEl>
                                        <p:attrNameLst>
                                          <p:attrName>style.visibility</p:attrName>
                                        </p:attrNameLst>
                                      </p:cBhvr>
                                      <p:to>
                                        <p:strVal val="visible"/>
                                      </p:to>
                                    </p:set>
                                    <p:animEffect transition="in" filter="fade">
                                      <p:cBhvr>
                                        <p:cTn id="42" dur="1000"/>
                                        <p:tgtEl>
                                          <p:spTgt spid="10243">
                                            <p:txEl>
                                              <p:pRg st="4" end="4"/>
                                            </p:txEl>
                                          </p:spTgt>
                                        </p:tgtEl>
                                      </p:cBhvr>
                                    </p:animEffect>
                                    <p:anim calcmode="lin" valueType="num">
                                      <p:cBhvr>
                                        <p:cTn id="43"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243">
                                            <p:txEl>
                                              <p:pRg st="5" end="5"/>
                                            </p:txEl>
                                          </p:spTgt>
                                        </p:tgtEl>
                                        <p:attrNameLst>
                                          <p:attrName>style.visibility</p:attrName>
                                        </p:attrNameLst>
                                      </p:cBhvr>
                                      <p:to>
                                        <p:strVal val="visible"/>
                                      </p:to>
                                    </p:set>
                                    <p:animEffect transition="in" filter="fade">
                                      <p:cBhvr>
                                        <p:cTn id="49" dur="1000"/>
                                        <p:tgtEl>
                                          <p:spTgt spid="10243">
                                            <p:txEl>
                                              <p:pRg st="5" end="5"/>
                                            </p:txEl>
                                          </p:spTgt>
                                        </p:tgtEl>
                                      </p:cBhvr>
                                    </p:animEffect>
                                    <p:anim calcmode="lin" valueType="num">
                                      <p:cBhvr>
                                        <p:cTn id="50"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243">
                                            <p:txEl>
                                              <p:pRg st="6" end="6"/>
                                            </p:txEl>
                                          </p:spTgt>
                                        </p:tgtEl>
                                        <p:attrNameLst>
                                          <p:attrName>style.visibility</p:attrName>
                                        </p:attrNameLst>
                                      </p:cBhvr>
                                      <p:to>
                                        <p:strVal val="visible"/>
                                      </p:to>
                                    </p:set>
                                    <p:animEffect transition="in" filter="fade">
                                      <p:cBhvr>
                                        <p:cTn id="56" dur="1000"/>
                                        <p:tgtEl>
                                          <p:spTgt spid="10243">
                                            <p:txEl>
                                              <p:pRg st="6" end="6"/>
                                            </p:txEl>
                                          </p:spTgt>
                                        </p:tgtEl>
                                      </p:cBhvr>
                                    </p:animEffect>
                                    <p:anim calcmode="lin" valueType="num">
                                      <p:cBhvr>
                                        <p:cTn id="57"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dorobkiewicz.cba.pl/images/pomys%C5%8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 y="0"/>
            <a:ext cx="106832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2720850" y="469057"/>
            <a:ext cx="5245347" cy="646331"/>
          </a:xfrm>
          <a:prstGeom prst="rect">
            <a:avLst/>
          </a:prstGeom>
        </p:spPr>
        <p:txBody>
          <a:bodyPr wrap="none">
            <a:spAutoFit/>
          </a:bodyPr>
          <a:lstStyle/>
          <a:p>
            <a:pPr algn="ctr"/>
            <a:r>
              <a:rPr lang="pl-PL" sz="3600" kern="0" dirty="0" smtClean="0">
                <a:solidFill>
                  <a:schemeClr val="tx1"/>
                </a:solidFill>
                <a:latin typeface="Century Gothic" panose="020B0502020202020204" pitchFamily="34" charset="0"/>
              </a:rPr>
              <a:t>OPOWIEDZIEĆ </a:t>
            </a:r>
            <a:r>
              <a:rPr lang="pl-PL" sz="3600" kern="0" dirty="0">
                <a:solidFill>
                  <a:schemeClr val="tx1"/>
                </a:solidFill>
                <a:latin typeface="Century Gothic" panose="020B0502020202020204" pitchFamily="34" charset="0"/>
              </a:rPr>
              <a:t>O SOBIE</a:t>
            </a:r>
          </a:p>
        </p:txBody>
      </p:sp>
    </p:spTree>
    <p:extLst>
      <p:ext uri="{BB962C8B-B14F-4D97-AF65-F5344CB8AC3E}">
        <p14:creationId xmlns:p14="http://schemas.microsoft.com/office/powerpoint/2010/main" val="14407929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60interactive.pl/files/infografiki/nk_facebook_w_polsce_201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8" y="1693193"/>
            <a:ext cx="10672910" cy="54021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03758" y="181025"/>
            <a:ext cx="9753953" cy="1368152"/>
          </a:xfrm>
          <a:prstGeom prst="rect">
            <a:avLst/>
          </a:prstGeom>
        </p:spPr>
        <p:txBody>
          <a:bodyPr/>
          <a:lstStyle>
            <a:lvl1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mj-lt"/>
                <a:ea typeface="ヒラギノ角ゴ Pro W3" charset="0"/>
                <a:cs typeface="Geneva" charset="0"/>
              </a:defRPr>
            </a:lvl1pPr>
            <a:lvl2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2pPr>
            <a:lvl3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3pPr>
            <a:lvl4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4pPr>
            <a:lvl5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5pPr>
            <a:lvl6pPr marL="2483318"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6pPr>
            <a:lvl7pPr marL="2934830"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7pPr>
            <a:lvl8pPr marL="3386343"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8pPr>
            <a:lvl9pPr marL="3837855"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9pPr>
          </a:lstStyle>
          <a:p>
            <a:pPr eaLnBrk="1" hangingPunct="1"/>
            <a:r>
              <a:rPr lang="pl-PL" altLang="pl-PL" sz="3200" kern="0" dirty="0" smtClean="0">
                <a:solidFill>
                  <a:srgbClr val="0000CC"/>
                </a:solidFill>
                <a:latin typeface="Verdana" pitchFamily="34" charset="0"/>
                <a:ea typeface="Verdana" pitchFamily="34" charset="0"/>
                <a:cs typeface="Verdana" pitchFamily="34" charset="0"/>
              </a:rPr>
              <a:t>Galaktyka życia konsekrowanego</a:t>
            </a:r>
            <a:r>
              <a:rPr lang="pl-PL" altLang="pl-PL" sz="2300" kern="0" dirty="0" smtClean="0">
                <a:solidFill>
                  <a:srgbClr val="0000CC"/>
                </a:solidFill>
                <a:latin typeface="Verdana" pitchFamily="34" charset="0"/>
                <a:ea typeface="Verdana" pitchFamily="34" charset="0"/>
                <a:cs typeface="Verdana" pitchFamily="34" charset="0"/>
              </a:rPr>
              <a:t/>
            </a:r>
            <a:br>
              <a:rPr lang="pl-PL" altLang="pl-PL" sz="2300" kern="0" dirty="0" smtClean="0">
                <a:solidFill>
                  <a:srgbClr val="0000CC"/>
                </a:solidFill>
                <a:latin typeface="Verdana" pitchFamily="34" charset="0"/>
                <a:ea typeface="Verdana" pitchFamily="34" charset="0"/>
                <a:cs typeface="Verdana" pitchFamily="34" charset="0"/>
              </a:rPr>
            </a:br>
            <a:r>
              <a:rPr lang="pl-PL" altLang="pl-PL" sz="2300" kern="0" dirty="0" smtClean="0">
                <a:solidFill>
                  <a:srgbClr val="C00000"/>
                </a:solidFill>
                <a:latin typeface="Verdana" pitchFamily="34" charset="0"/>
                <a:ea typeface="Verdana" pitchFamily="34" charset="0"/>
                <a:cs typeface="Verdana" pitchFamily="34" charset="0"/>
              </a:rPr>
              <a:t>Infografika lub infografiki pokazujące różne aktywności zakonów w diecezji, archidiecezji i w Polsce ale też na świecie </a:t>
            </a:r>
            <a:endParaRPr lang="pl-PL" altLang="pl-PL" sz="2300" kern="0" dirty="0">
              <a:solidFill>
                <a:srgbClr val="C00000"/>
              </a:solidFill>
              <a:latin typeface="Verdana" pitchFamily="34" charset="0"/>
              <a:ea typeface="Verdana" pitchFamily="34" charset="0"/>
              <a:cs typeface="Verdana" pitchFamily="34" charset="0"/>
            </a:endParaRPr>
          </a:p>
        </p:txBody>
      </p:sp>
      <p:sp>
        <p:nvSpPr>
          <p:cNvPr id="4" name="Line 6"/>
          <p:cNvSpPr>
            <a:spLocks noChangeShapeType="1"/>
          </p:cNvSpPr>
          <p:nvPr/>
        </p:nvSpPr>
        <p:spPr bwMode="auto">
          <a:xfrm flipH="1">
            <a:off x="378556" y="1398778"/>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spTree>
    <p:extLst>
      <p:ext uri="{BB962C8B-B14F-4D97-AF65-F5344CB8AC3E}">
        <p14:creationId xmlns:p14="http://schemas.microsoft.com/office/powerpoint/2010/main" val="3484513083"/>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d.wiadomosci24.pl/g2/c3/78/c4/30823_1181888448_bb2d_p.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56" y="1477169"/>
            <a:ext cx="9790299" cy="5988968"/>
          </a:xfrm>
          <a:prstGeom prst="rect">
            <a:avLst/>
          </a:prstGeom>
          <a:noFill/>
          <a:extLst>
            <a:ext uri="{909E8E84-426E-40DD-AFC4-6F175D3DCCD1}">
              <a14:hiddenFill xmlns:a14="http://schemas.microsoft.com/office/drawing/2010/main">
                <a:solidFill>
                  <a:srgbClr val="FFFFFF"/>
                </a:solidFill>
              </a14:hiddenFill>
            </a:ext>
          </a:extLst>
        </p:spPr>
      </p:pic>
      <p:sp>
        <p:nvSpPr>
          <p:cNvPr id="5" name="Line 6"/>
          <p:cNvSpPr>
            <a:spLocks noChangeShapeType="1"/>
          </p:cNvSpPr>
          <p:nvPr/>
        </p:nvSpPr>
        <p:spPr bwMode="auto">
          <a:xfrm flipH="1">
            <a:off x="378556" y="1398778"/>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sp>
        <p:nvSpPr>
          <p:cNvPr id="3" name="Prostokąt 2"/>
          <p:cNvSpPr/>
          <p:nvPr/>
        </p:nvSpPr>
        <p:spPr>
          <a:xfrm>
            <a:off x="375767" y="109017"/>
            <a:ext cx="10153128" cy="1323439"/>
          </a:xfrm>
          <a:prstGeom prst="rect">
            <a:avLst/>
          </a:prstGeom>
        </p:spPr>
        <p:txBody>
          <a:bodyPr wrap="square">
            <a:spAutoFit/>
          </a:bodyPr>
          <a:lstStyle/>
          <a:p>
            <a:pPr eaLnBrk="1" hangingPunct="1"/>
            <a:r>
              <a:rPr lang="pl-PL" altLang="pl-PL" sz="3200" kern="0" dirty="0" smtClean="0">
                <a:solidFill>
                  <a:srgbClr val="0000CC"/>
                </a:solidFill>
                <a:latin typeface="Verdana" pitchFamily="34" charset="0"/>
                <a:ea typeface="Verdana" pitchFamily="34" charset="0"/>
                <a:cs typeface="Verdana" pitchFamily="34" charset="0"/>
              </a:rPr>
              <a:t>Kariera konsekrowana</a:t>
            </a:r>
            <a:r>
              <a:rPr lang="pl-PL" altLang="pl-PL" kern="0" dirty="0">
                <a:solidFill>
                  <a:srgbClr val="0000CC"/>
                </a:solidFill>
                <a:latin typeface="Verdana" pitchFamily="34" charset="0"/>
                <a:ea typeface="Verdana" pitchFamily="34" charset="0"/>
                <a:cs typeface="Verdana" pitchFamily="34" charset="0"/>
              </a:rPr>
              <a:t/>
            </a:r>
            <a:br>
              <a:rPr lang="pl-PL" altLang="pl-PL" kern="0" dirty="0">
                <a:solidFill>
                  <a:srgbClr val="0000CC"/>
                </a:solidFill>
                <a:latin typeface="Verdana" pitchFamily="34" charset="0"/>
                <a:ea typeface="Verdana" pitchFamily="34" charset="0"/>
                <a:cs typeface="Verdana" pitchFamily="34" charset="0"/>
              </a:rPr>
            </a:br>
            <a:r>
              <a:rPr lang="pl-PL" altLang="pl-PL" sz="2400" kern="0" dirty="0" smtClean="0">
                <a:solidFill>
                  <a:srgbClr val="C00000"/>
                </a:solidFill>
                <a:latin typeface="Verdana" pitchFamily="34" charset="0"/>
                <a:ea typeface="Verdana" pitchFamily="34" charset="0"/>
                <a:cs typeface="Verdana" pitchFamily="34" charset="0"/>
              </a:rPr>
              <a:t>Zakonnicy/zakonnice jako ludzie sukcesu – wykładowcy, naukowcy, budowniczowie, lekarze, sportowcy, artyści</a:t>
            </a:r>
            <a:endParaRPr lang="pl-PL" altLang="pl-PL" sz="2400" kern="0" dirty="0">
              <a:solidFill>
                <a:srgbClr val="C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5331013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4432" y="302865"/>
            <a:ext cx="9619774" cy="1095913"/>
          </a:xfrm>
        </p:spPr>
        <p:txBody>
          <a:bodyPr/>
          <a:lstStyle/>
          <a:p>
            <a:pPr algn="l" eaLnBrk="1" hangingPunct="1"/>
            <a:r>
              <a:rPr lang="pl-PL" altLang="pl-PL" sz="3200" dirty="0" smtClean="0">
                <a:solidFill>
                  <a:srgbClr val="0000CC"/>
                </a:solidFill>
                <a:latin typeface="Verdana" pitchFamily="34" charset="0"/>
                <a:ea typeface="Verdana" pitchFamily="34" charset="0"/>
                <a:cs typeface="Verdana" pitchFamily="34" charset="0"/>
              </a:rPr>
              <a:t>Za furtą – tajemnice życia konsekrowanego</a:t>
            </a:r>
            <a:r>
              <a:rPr lang="pl-PL" altLang="pl-PL" sz="2300" dirty="0">
                <a:solidFill>
                  <a:srgbClr val="0000CC"/>
                </a:solidFill>
                <a:latin typeface="Verdana" pitchFamily="34" charset="0"/>
                <a:ea typeface="Verdana" pitchFamily="34" charset="0"/>
                <a:cs typeface="Verdana" pitchFamily="34" charset="0"/>
              </a:rPr>
              <a:t/>
            </a:r>
            <a:br>
              <a:rPr lang="pl-PL" altLang="pl-PL" sz="2300" dirty="0">
                <a:solidFill>
                  <a:srgbClr val="0000CC"/>
                </a:solidFill>
                <a:latin typeface="Verdana" pitchFamily="34" charset="0"/>
                <a:ea typeface="Verdana" pitchFamily="34" charset="0"/>
                <a:cs typeface="Verdana" pitchFamily="34" charset="0"/>
              </a:rPr>
            </a:br>
            <a:r>
              <a:rPr lang="pl-PL" altLang="pl-PL" sz="2300" dirty="0" smtClean="0">
                <a:solidFill>
                  <a:srgbClr val="C00000"/>
                </a:solidFill>
                <a:latin typeface="Verdana" pitchFamily="34" charset="0"/>
                <a:ea typeface="Verdana" pitchFamily="34" charset="0"/>
                <a:cs typeface="Verdana" pitchFamily="34" charset="0"/>
              </a:rPr>
              <a:t>Gry miejskie, „noc klasztorów” – otwarte spotkania, program w telewizji, własny kanał na </a:t>
            </a:r>
            <a:r>
              <a:rPr lang="pl-PL" altLang="pl-PL" sz="2300" dirty="0" err="1" smtClean="0">
                <a:solidFill>
                  <a:srgbClr val="C00000"/>
                </a:solidFill>
                <a:latin typeface="Verdana" pitchFamily="34" charset="0"/>
                <a:ea typeface="Verdana" pitchFamily="34" charset="0"/>
                <a:cs typeface="Verdana" pitchFamily="34" charset="0"/>
              </a:rPr>
              <a:t>YouTube</a:t>
            </a:r>
            <a:r>
              <a:rPr lang="pl-PL" altLang="pl-PL" sz="2300" dirty="0" smtClean="0">
                <a:solidFill>
                  <a:srgbClr val="C00000"/>
                </a:solidFill>
                <a:latin typeface="Verdana" pitchFamily="34" charset="0"/>
                <a:ea typeface="Verdana" pitchFamily="34" charset="0"/>
                <a:cs typeface="Verdana" pitchFamily="34" charset="0"/>
              </a:rPr>
              <a:t> – co i dlaczego robimy</a:t>
            </a:r>
            <a:endParaRPr lang="pl-PL" altLang="pl-PL" sz="2300" dirty="0">
              <a:solidFill>
                <a:srgbClr val="C00000"/>
              </a:solidFill>
              <a:latin typeface="Verdana" pitchFamily="34" charset="0"/>
              <a:ea typeface="Verdana" pitchFamily="34" charset="0"/>
              <a:cs typeface="Verdana" pitchFamily="34" charset="0"/>
            </a:endParaRPr>
          </a:p>
        </p:txBody>
      </p:sp>
      <p:sp>
        <p:nvSpPr>
          <p:cNvPr id="7173" name="Line 6"/>
          <p:cNvSpPr>
            <a:spLocks noChangeShapeType="1"/>
          </p:cNvSpPr>
          <p:nvPr/>
        </p:nvSpPr>
        <p:spPr bwMode="auto">
          <a:xfrm flipH="1">
            <a:off x="378556" y="1477169"/>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pic>
        <p:nvPicPr>
          <p:cNvPr id="3074" name="Picture 2" descr="http://ekai.pl/resize/351x234/zdjecia/Clear_Creek_Monastery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91" y="1629299"/>
            <a:ext cx="9177889" cy="57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24971"/>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83" y="1574144"/>
            <a:ext cx="9321905" cy="587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ne 6"/>
          <p:cNvSpPr>
            <a:spLocks noChangeShapeType="1"/>
          </p:cNvSpPr>
          <p:nvPr/>
        </p:nvSpPr>
        <p:spPr bwMode="auto">
          <a:xfrm flipH="1">
            <a:off x="378556" y="1398778"/>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sp>
        <p:nvSpPr>
          <p:cNvPr id="4" name="Prostokąt 3"/>
          <p:cNvSpPr/>
          <p:nvPr/>
        </p:nvSpPr>
        <p:spPr>
          <a:xfrm>
            <a:off x="378556" y="109017"/>
            <a:ext cx="9679155" cy="1323439"/>
          </a:xfrm>
          <a:prstGeom prst="rect">
            <a:avLst/>
          </a:prstGeom>
        </p:spPr>
        <p:txBody>
          <a:bodyPr wrap="square">
            <a:spAutoFit/>
          </a:bodyPr>
          <a:lstStyle/>
          <a:p>
            <a:r>
              <a:rPr lang="pl-PL" altLang="pl-PL" sz="3200" dirty="0" smtClean="0">
                <a:solidFill>
                  <a:srgbClr val="0000CC"/>
                </a:solidFill>
                <a:latin typeface="Verdana" pitchFamily="34" charset="0"/>
                <a:ea typeface="Verdana" pitchFamily="34" charset="0"/>
                <a:cs typeface="Verdana" pitchFamily="34" charset="0"/>
              </a:rPr>
              <a:t>Doświadczenia klientów</a:t>
            </a:r>
          </a:p>
          <a:p>
            <a:r>
              <a:rPr lang="pl-PL" altLang="pl-PL" sz="2300" dirty="0" smtClean="0">
                <a:solidFill>
                  <a:srgbClr val="C00000"/>
                </a:solidFill>
                <a:latin typeface="Verdana" pitchFamily="34" charset="0"/>
                <a:ea typeface="Verdana" pitchFamily="34" charset="0"/>
                <a:cs typeface="Verdana" pitchFamily="34" charset="0"/>
              </a:rPr>
              <a:t>O służbie zakonów mówią Ci co ją poznali w szkołach, hospicjach, ośrodkach opieki, szpitalach itp.</a:t>
            </a:r>
            <a:endParaRPr lang="pl-PL" sz="2300" dirty="0"/>
          </a:p>
        </p:txBody>
      </p:sp>
    </p:spTree>
    <p:extLst>
      <p:ext uri="{BB962C8B-B14F-4D97-AF65-F5344CB8AC3E}">
        <p14:creationId xmlns:p14="http://schemas.microsoft.com/office/powerpoint/2010/main" val="2217629815"/>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NO' I'M NOT TALKING ABOUT TWITTER.&#10; | I LITERALLY WANT YOU TO FOLLOW ME.'"/>
          <p:cNvPicPr>
            <a:picLocks noChangeAspect="1" noChangeArrowheads="1"/>
          </p:cNvPicPr>
          <p:nvPr/>
        </p:nvPicPr>
        <p:blipFill>
          <a:blip r:embed="rId2">
            <a:extLst>
              <a:ext uri="{28A0092B-C50C-407E-A947-70E740481C1C}">
                <a14:useLocalDpi xmlns:a14="http://schemas.microsoft.com/office/drawing/2010/main" val="0"/>
              </a:ext>
            </a:extLst>
          </a:blip>
          <a:srcRect b="5882"/>
          <a:stretch>
            <a:fillRect/>
          </a:stretch>
        </p:blipFill>
        <p:spPr bwMode="auto">
          <a:xfrm>
            <a:off x="231751" y="1549177"/>
            <a:ext cx="10124427"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ostokąt 3"/>
          <p:cNvSpPr/>
          <p:nvPr/>
        </p:nvSpPr>
        <p:spPr>
          <a:xfrm>
            <a:off x="378556" y="37009"/>
            <a:ext cx="9679155" cy="1323439"/>
          </a:xfrm>
          <a:prstGeom prst="rect">
            <a:avLst/>
          </a:prstGeom>
        </p:spPr>
        <p:txBody>
          <a:bodyPr wrap="square">
            <a:spAutoFit/>
          </a:bodyPr>
          <a:lstStyle/>
          <a:p>
            <a:pPr eaLnBrk="1" hangingPunct="1"/>
            <a:r>
              <a:rPr lang="pl-PL" altLang="pl-PL" sz="3200" kern="0" dirty="0" smtClean="0">
                <a:solidFill>
                  <a:srgbClr val="0000CC"/>
                </a:solidFill>
                <a:latin typeface="Verdana" pitchFamily="34" charset="0"/>
                <a:ea typeface="Verdana" pitchFamily="34" charset="0"/>
                <a:cs typeface="Verdana" pitchFamily="34" charset="0"/>
              </a:rPr>
              <a:t>Przewodnicy – znani i odkrywani</a:t>
            </a:r>
            <a:r>
              <a:rPr lang="pl-PL" altLang="pl-PL" kern="0" dirty="0">
                <a:solidFill>
                  <a:srgbClr val="0000CC"/>
                </a:solidFill>
                <a:latin typeface="Verdana" pitchFamily="34" charset="0"/>
                <a:ea typeface="Verdana" pitchFamily="34" charset="0"/>
                <a:cs typeface="Verdana" pitchFamily="34" charset="0"/>
              </a:rPr>
              <a:t/>
            </a:r>
            <a:br>
              <a:rPr lang="pl-PL" altLang="pl-PL" kern="0" dirty="0">
                <a:solidFill>
                  <a:srgbClr val="0000CC"/>
                </a:solidFill>
                <a:latin typeface="Verdana" pitchFamily="34" charset="0"/>
                <a:ea typeface="Verdana" pitchFamily="34" charset="0"/>
                <a:cs typeface="Verdana" pitchFamily="34" charset="0"/>
              </a:rPr>
            </a:br>
            <a:r>
              <a:rPr lang="pl-PL" altLang="pl-PL" sz="2400" kern="0" dirty="0" smtClean="0">
                <a:solidFill>
                  <a:srgbClr val="C00000"/>
                </a:solidFill>
                <a:latin typeface="Verdana" pitchFamily="34" charset="0"/>
                <a:ea typeface="Verdana" pitchFamily="34" charset="0"/>
                <a:cs typeface="Verdana" pitchFamily="34" charset="0"/>
              </a:rPr>
              <a:t>Ludzie którzy słuchają i rozumieją, za których słowami podążają tysiące w realu i w necie. Kim są? Kim byli?</a:t>
            </a:r>
            <a:endParaRPr lang="pl-PL" altLang="pl-PL" sz="2400" kern="0" dirty="0">
              <a:solidFill>
                <a:srgbClr val="C00000"/>
              </a:solidFill>
              <a:latin typeface="Verdana" pitchFamily="34" charset="0"/>
              <a:ea typeface="Verdana" pitchFamily="34" charset="0"/>
              <a:cs typeface="Verdana" pitchFamily="34" charset="0"/>
            </a:endParaRPr>
          </a:p>
        </p:txBody>
      </p:sp>
      <p:sp>
        <p:nvSpPr>
          <p:cNvPr id="5" name="Line 6"/>
          <p:cNvSpPr>
            <a:spLocks noChangeShapeType="1"/>
          </p:cNvSpPr>
          <p:nvPr/>
        </p:nvSpPr>
        <p:spPr bwMode="auto">
          <a:xfrm flipH="1">
            <a:off x="378556" y="1405161"/>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spTree>
    <p:extLst>
      <p:ext uri="{BB962C8B-B14F-4D97-AF65-F5344CB8AC3E}">
        <p14:creationId xmlns:p14="http://schemas.microsoft.com/office/powerpoint/2010/main" val="38034939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51" y="1549177"/>
            <a:ext cx="10225136" cy="578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231751" y="181025"/>
            <a:ext cx="10225136" cy="1368152"/>
          </a:xfrm>
          <a:prstGeom prst="rect">
            <a:avLst/>
          </a:prstGeom>
        </p:spPr>
        <p:txBody>
          <a:bodyPr/>
          <a:lstStyle>
            <a:lvl1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mj-lt"/>
                <a:ea typeface="ヒラギノ角ゴ Pro W3" charset="0"/>
                <a:cs typeface="Geneva" charset="0"/>
              </a:defRPr>
            </a:lvl1pPr>
            <a:lvl2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2pPr>
            <a:lvl3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3pPr>
            <a:lvl4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4pPr>
            <a:lvl5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5pPr>
            <a:lvl6pPr marL="2483318"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6pPr>
            <a:lvl7pPr marL="2934830"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7pPr>
            <a:lvl8pPr marL="3386343"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8pPr>
            <a:lvl9pPr marL="3837855"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9pPr>
          </a:lstStyle>
          <a:p>
            <a:pPr eaLnBrk="1" hangingPunct="1"/>
            <a:r>
              <a:rPr lang="pl-PL" altLang="pl-PL" sz="3200" kern="0" dirty="0" smtClean="0">
                <a:solidFill>
                  <a:srgbClr val="0000CC"/>
                </a:solidFill>
                <a:latin typeface="Verdana" pitchFamily="34" charset="0"/>
                <a:ea typeface="Verdana" pitchFamily="34" charset="0"/>
                <a:cs typeface="Verdana" pitchFamily="34" charset="0"/>
              </a:rPr>
              <a:t>Bohaterowie naszych czasów</a:t>
            </a:r>
            <a:r>
              <a:rPr lang="pl-PL" altLang="pl-PL" sz="2300" kern="0" dirty="0" smtClean="0">
                <a:solidFill>
                  <a:srgbClr val="0000CC"/>
                </a:solidFill>
                <a:latin typeface="Verdana" pitchFamily="34" charset="0"/>
                <a:ea typeface="Verdana" pitchFamily="34" charset="0"/>
                <a:cs typeface="Verdana" pitchFamily="34" charset="0"/>
              </a:rPr>
              <a:t/>
            </a:r>
            <a:br>
              <a:rPr lang="pl-PL" altLang="pl-PL" sz="2300" kern="0" dirty="0" smtClean="0">
                <a:solidFill>
                  <a:srgbClr val="0000CC"/>
                </a:solidFill>
                <a:latin typeface="Verdana" pitchFamily="34" charset="0"/>
                <a:ea typeface="Verdana" pitchFamily="34" charset="0"/>
                <a:cs typeface="Verdana" pitchFamily="34" charset="0"/>
              </a:rPr>
            </a:br>
            <a:r>
              <a:rPr lang="pl-PL" altLang="pl-PL" sz="2300" kern="0" dirty="0">
                <a:solidFill>
                  <a:srgbClr val="C00000"/>
                </a:solidFill>
                <a:latin typeface="Verdana" pitchFamily="34" charset="0"/>
                <a:ea typeface="Verdana" pitchFamily="34" charset="0"/>
                <a:cs typeface="Verdana" pitchFamily="34" charset="0"/>
              </a:rPr>
              <a:t>R</a:t>
            </a:r>
            <a:r>
              <a:rPr lang="pl-PL" altLang="pl-PL" sz="2300" kern="0" dirty="0" smtClean="0">
                <a:solidFill>
                  <a:srgbClr val="C00000"/>
                </a:solidFill>
                <a:latin typeface="Verdana" pitchFamily="34" charset="0"/>
                <a:ea typeface="Verdana" pitchFamily="34" charset="0"/>
                <a:cs typeface="Verdana" pitchFamily="34" charset="0"/>
              </a:rPr>
              <a:t>obili kariery w świecie albo mogli je zrobić ale zdecydowali się na radykalną zmianę z … miłości</a:t>
            </a:r>
            <a:endParaRPr lang="pl-PL" altLang="pl-PL" sz="2300" kern="0" dirty="0">
              <a:solidFill>
                <a:srgbClr val="C00000"/>
              </a:solidFill>
              <a:latin typeface="Verdana" pitchFamily="34" charset="0"/>
              <a:ea typeface="Verdana" pitchFamily="34" charset="0"/>
              <a:cs typeface="Verdana" pitchFamily="34" charset="0"/>
            </a:endParaRPr>
          </a:p>
        </p:txBody>
      </p:sp>
      <p:sp>
        <p:nvSpPr>
          <p:cNvPr id="4" name="Line 6"/>
          <p:cNvSpPr>
            <a:spLocks noChangeShapeType="1"/>
          </p:cNvSpPr>
          <p:nvPr/>
        </p:nvSpPr>
        <p:spPr bwMode="auto">
          <a:xfrm flipH="1">
            <a:off x="378556" y="1398778"/>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spTree>
    <p:extLst>
      <p:ext uri="{BB962C8B-B14F-4D97-AF65-F5344CB8AC3E}">
        <p14:creationId xmlns:p14="http://schemas.microsoft.com/office/powerpoint/2010/main" val="519510497"/>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wieszjak.polki.pl/p/_wspolne/pliki_infornext/337000/fotolia_28523117_subscription_l_6_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91" y="1549176"/>
            <a:ext cx="9465921" cy="5900967"/>
          </a:xfrm>
          <a:prstGeom prst="rect">
            <a:avLst/>
          </a:prstGeom>
          <a:noFill/>
          <a:extLst>
            <a:ext uri="{909E8E84-426E-40DD-AFC4-6F175D3DCCD1}">
              <a14:hiddenFill xmlns:a14="http://schemas.microsoft.com/office/drawing/2010/main">
                <a:solidFill>
                  <a:srgbClr val="FFFFFF"/>
                </a:solidFill>
              </a14:hiddenFill>
            </a:ext>
          </a:extLst>
        </p:spPr>
      </p:pic>
      <p:sp>
        <p:nvSpPr>
          <p:cNvPr id="3" name="Line 6"/>
          <p:cNvSpPr>
            <a:spLocks noChangeShapeType="1"/>
          </p:cNvSpPr>
          <p:nvPr/>
        </p:nvSpPr>
        <p:spPr bwMode="auto">
          <a:xfrm flipH="1">
            <a:off x="378556" y="1477169"/>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sp>
        <p:nvSpPr>
          <p:cNvPr id="2" name="Prostokąt 1"/>
          <p:cNvSpPr/>
          <p:nvPr/>
        </p:nvSpPr>
        <p:spPr>
          <a:xfrm>
            <a:off x="378556" y="181025"/>
            <a:ext cx="9679155" cy="1292662"/>
          </a:xfrm>
          <a:prstGeom prst="rect">
            <a:avLst/>
          </a:prstGeom>
        </p:spPr>
        <p:txBody>
          <a:bodyPr wrap="square">
            <a:spAutoFit/>
          </a:bodyPr>
          <a:lstStyle/>
          <a:p>
            <a:pPr eaLnBrk="1" hangingPunct="1"/>
            <a:r>
              <a:rPr lang="pl-PL" altLang="pl-PL" sz="3200" kern="0" dirty="0" smtClean="0">
                <a:solidFill>
                  <a:srgbClr val="0000CC"/>
                </a:solidFill>
                <a:latin typeface="Verdana" pitchFamily="34" charset="0"/>
                <a:ea typeface="Verdana" pitchFamily="34" charset="0"/>
                <a:cs typeface="Verdana" pitchFamily="34" charset="0"/>
              </a:rPr>
              <a:t>Szaleństwo nauki</a:t>
            </a:r>
            <a:r>
              <a:rPr lang="pl-PL" altLang="pl-PL" kern="0" dirty="0">
                <a:solidFill>
                  <a:srgbClr val="0000CC"/>
                </a:solidFill>
                <a:latin typeface="Verdana" pitchFamily="34" charset="0"/>
                <a:ea typeface="Verdana" pitchFamily="34" charset="0"/>
                <a:cs typeface="Verdana" pitchFamily="34" charset="0"/>
              </a:rPr>
              <a:t/>
            </a:r>
            <a:br>
              <a:rPr lang="pl-PL" altLang="pl-PL" kern="0" dirty="0">
                <a:solidFill>
                  <a:srgbClr val="0000CC"/>
                </a:solidFill>
                <a:latin typeface="Verdana" pitchFamily="34" charset="0"/>
                <a:ea typeface="Verdana" pitchFamily="34" charset="0"/>
                <a:cs typeface="Verdana" pitchFamily="34" charset="0"/>
              </a:rPr>
            </a:br>
            <a:r>
              <a:rPr lang="pl-PL" altLang="pl-PL" sz="2300" kern="0" dirty="0" smtClean="0">
                <a:solidFill>
                  <a:srgbClr val="C00000"/>
                </a:solidFill>
                <a:latin typeface="Verdana" pitchFamily="34" charset="0"/>
                <a:ea typeface="Verdana" pitchFamily="34" charset="0"/>
                <a:cs typeface="Verdana" pitchFamily="34" charset="0"/>
              </a:rPr>
              <a:t>Rekolekcje naukowe –pomoc w powtórce przed maturą albo sesją – profesjonalizm, odosobnienie, wspólnota, praca</a:t>
            </a:r>
            <a:endParaRPr lang="pl-PL" altLang="pl-PL" sz="2300" kern="0" dirty="0">
              <a:solidFill>
                <a:srgbClr val="C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39293167"/>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eooULbz7n9U/SWGdBgP_7aI/AAAAAAAADIY/GyRCcxKyBpU/s400/Fontgomb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04" y="0"/>
            <a:ext cx="8872711" cy="7563988"/>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936104" y="253033"/>
            <a:ext cx="8872711" cy="1152128"/>
          </a:xfrm>
        </p:spPr>
        <p:txBody>
          <a:bodyPr/>
          <a:lstStyle/>
          <a:p>
            <a:pPr algn="ctr"/>
            <a:r>
              <a:rPr lang="pl-PL" sz="3200" b="0" dirty="0" smtClean="0">
                <a:solidFill>
                  <a:schemeClr val="bg1"/>
                </a:solidFill>
                <a:latin typeface="Century Gothic" panose="020B0502020202020204" pitchFamily="34" charset="0"/>
              </a:rPr>
              <a:t>Niewiedza i obojętność – wyniki badań konceptów komunikacyjnych</a:t>
            </a:r>
            <a:endParaRPr lang="pl-PL" sz="3200" b="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56163489"/>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9310"/>
            <a:ext cx="10688638" cy="7722161"/>
          </a:xfrm>
          <a:prstGeom prst="rect">
            <a:avLst/>
          </a:prstGeom>
          <a:solidFill>
            <a:schemeClr val="bg1"/>
          </a:solidFill>
          <a:ln>
            <a:noFill/>
          </a:ln>
        </p:spPr>
      </p:pic>
      <p:sp>
        <p:nvSpPr>
          <p:cNvPr id="2" name="pole tekstowe 1"/>
          <p:cNvSpPr txBox="1"/>
          <p:nvPr/>
        </p:nvSpPr>
        <p:spPr>
          <a:xfrm>
            <a:off x="2103959" y="-34999"/>
            <a:ext cx="4536504" cy="584775"/>
          </a:xfrm>
          <a:prstGeom prst="rect">
            <a:avLst/>
          </a:prstGeom>
          <a:noFill/>
        </p:spPr>
        <p:txBody>
          <a:bodyPr wrap="square" rtlCol="0">
            <a:spAutoFit/>
          </a:bodyPr>
          <a:lstStyle/>
          <a:p>
            <a:r>
              <a:rPr lang="pl-PL" sz="3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Dziękuję za uwagę </a:t>
            </a:r>
            <a:r>
              <a:rPr lang="pl-PL" sz="3200" dirty="0" smtClean="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pl-PL" sz="3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529495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75767" y="730756"/>
            <a:ext cx="4752529" cy="2690630"/>
          </a:xfrm>
          <a:prstGeom prst="rect">
            <a:avLst/>
          </a:prstGeom>
        </p:spPr>
        <p:style>
          <a:lnRef idx="1">
            <a:schemeClr val="accent4"/>
          </a:lnRef>
          <a:fillRef idx="2">
            <a:schemeClr val="accent4"/>
          </a:fillRef>
          <a:effectRef idx="1">
            <a:schemeClr val="accent4"/>
          </a:effectRef>
          <a:fontRef idx="minor">
            <a:schemeClr val="dk1"/>
          </a:fontRef>
        </p:style>
        <p:txBody>
          <a:bodyPr wrap="square" lIns="104287" tIns="52144" rIns="104287" bIns="52144" rtlCol="0">
            <a:spAutoFit/>
          </a:bodyPr>
          <a:lstStyle/>
          <a:p>
            <a:pPr algn="just"/>
            <a:r>
              <a:rPr lang="pl-PL" sz="1400" b="1" dirty="0" smtClean="0">
                <a:solidFill>
                  <a:schemeClr val="tx1"/>
                </a:solidFill>
              </a:rPr>
              <a:t>(1) W dzisiejszym </a:t>
            </a:r>
            <a:r>
              <a:rPr lang="pl-PL" sz="1400" b="1" dirty="0">
                <a:solidFill>
                  <a:schemeClr val="tx1"/>
                </a:solidFill>
              </a:rPr>
              <a:t>świecie gonimy za drobiazgami zatracając to co naprawdę ważne w życiu</a:t>
            </a:r>
            <a:r>
              <a:rPr lang="pl-PL" sz="1400" b="1" dirty="0" smtClean="0">
                <a:solidFill>
                  <a:schemeClr val="tx1"/>
                </a:solidFill>
              </a:rPr>
              <a:t>.</a:t>
            </a:r>
            <a:endParaRPr lang="en-GB" sz="1400" b="1" dirty="0">
              <a:solidFill>
                <a:schemeClr val="tx1"/>
              </a:solidFill>
            </a:endParaRPr>
          </a:p>
          <a:p>
            <a:pPr algn="just"/>
            <a:r>
              <a:rPr lang="pl-PL" sz="1400" b="1" dirty="0" smtClean="0">
                <a:solidFill>
                  <a:schemeClr val="tx1"/>
                </a:solidFill>
              </a:rPr>
              <a:t>Wkraczając </a:t>
            </a:r>
            <a:r>
              <a:rPr lang="pl-PL" sz="1400" b="1" dirty="0">
                <a:solidFill>
                  <a:schemeClr val="tx1"/>
                </a:solidFill>
              </a:rPr>
              <a:t>na drogę zakonną możesz w pełni oddać się temu co naprawdę ważne w życiu. Cały czas oddać miłości do Boga i ludzi</a:t>
            </a:r>
            <a:r>
              <a:rPr lang="pl-PL" sz="1400" b="1" dirty="0" smtClean="0">
                <a:solidFill>
                  <a:schemeClr val="tx1"/>
                </a:solidFill>
              </a:rPr>
              <a:t>.</a:t>
            </a:r>
            <a:endParaRPr lang="pl-PL" sz="1400" b="1" dirty="0">
              <a:solidFill>
                <a:schemeClr val="tx1"/>
              </a:solidFill>
            </a:endParaRPr>
          </a:p>
          <a:p>
            <a:pPr algn="just"/>
            <a:r>
              <a:rPr lang="pl-PL" sz="1400" b="1" dirty="0">
                <a:solidFill>
                  <a:schemeClr val="tx1"/>
                </a:solidFill>
              </a:rPr>
              <a:t>Zakony w Polsce prowadzą wiele ośrodków wychowawczych, ośrodków specjalnych, szkół, przedszkoli pomagając tysiącom ludzi w Polsce, w praktyce dzieląc się miłością z biednymi i potrzebującymi</a:t>
            </a:r>
            <a:r>
              <a:rPr lang="pl-PL" sz="1400" b="1" dirty="0" smtClean="0">
                <a:solidFill>
                  <a:schemeClr val="tx1"/>
                </a:solidFill>
              </a:rPr>
              <a:t>.</a:t>
            </a:r>
          </a:p>
          <a:p>
            <a:pPr algn="just"/>
            <a:endParaRPr lang="en-GB" sz="1400" b="1" dirty="0">
              <a:solidFill>
                <a:schemeClr val="tx1"/>
              </a:solidFill>
            </a:endParaRPr>
          </a:p>
          <a:p>
            <a:pPr algn="just"/>
            <a:r>
              <a:rPr lang="pl-PL" sz="1400" b="1" dirty="0">
                <a:solidFill>
                  <a:srgbClr val="C00000"/>
                </a:solidFill>
              </a:rPr>
              <a:t>Odkryj to co ważne. Odkryj Miłość. Odkryj powołanie zakonne</a:t>
            </a:r>
            <a:r>
              <a:rPr lang="pl-PL" sz="1400" b="1" dirty="0" smtClean="0">
                <a:solidFill>
                  <a:srgbClr val="C00000"/>
                </a:solidFill>
              </a:rPr>
              <a:t>.</a:t>
            </a:r>
            <a:endParaRPr lang="en-GB" sz="1400" b="1" dirty="0">
              <a:solidFill>
                <a:srgbClr val="C00000"/>
              </a:solidFill>
            </a:endParaRPr>
          </a:p>
        </p:txBody>
      </p:sp>
      <p:sp>
        <p:nvSpPr>
          <p:cNvPr id="5" name="Symbol zastępczy numeru slajdu 4"/>
          <p:cNvSpPr>
            <a:spLocks noGrp="1"/>
          </p:cNvSpPr>
          <p:nvPr>
            <p:ph type="sldNum" sz="quarter" idx="4294967295"/>
          </p:nvPr>
        </p:nvSpPr>
        <p:spPr>
          <a:xfrm>
            <a:off x="7660190" y="5641490"/>
            <a:ext cx="2494016" cy="402652"/>
          </a:xfrm>
          <a:prstGeom prst="rect">
            <a:avLst/>
          </a:prstGeom>
        </p:spPr>
        <p:txBody>
          <a:bodyPr lIns="104287" tIns="52144" rIns="104287" bIns="52144"/>
          <a:lstStyle/>
          <a:p>
            <a:fld id="{1B64ADF0-C72F-4E36-B38B-E276CB52E8EE}" type="slidenum">
              <a:rPr lang="en-US" smtClean="0"/>
              <a:t>3</a:t>
            </a:fld>
            <a:endParaRPr lang="en-US"/>
          </a:p>
        </p:txBody>
      </p:sp>
      <p:sp>
        <p:nvSpPr>
          <p:cNvPr id="2" name="pole tekstowe 1"/>
          <p:cNvSpPr txBox="1"/>
          <p:nvPr/>
        </p:nvSpPr>
        <p:spPr>
          <a:xfrm>
            <a:off x="375768" y="3554943"/>
            <a:ext cx="4752528" cy="3826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pl-PL" sz="1400" b="1" dirty="0" smtClean="0">
                <a:solidFill>
                  <a:schemeClr val="tx1"/>
                </a:solidFill>
              </a:rPr>
              <a:t>(2) Często </a:t>
            </a:r>
            <a:r>
              <a:rPr lang="pl-PL" sz="1400" b="1" dirty="0">
                <a:solidFill>
                  <a:schemeClr val="tx1"/>
                </a:solidFill>
              </a:rPr>
              <a:t>szukamy kogoś kto nas zrozumie, kto wybaczy, kto wskaże drogę, kto wyjaśni sens życia. Każdy człowiek, aby być szczęśliwy musi być zrozumiany, musi czuć sens życia, ale co raz rzadziej można znaleźć obecnie prawdziwych przewodników</a:t>
            </a:r>
            <a:r>
              <a:rPr lang="pl-PL" sz="1400" b="1" dirty="0" smtClean="0">
                <a:solidFill>
                  <a:schemeClr val="tx1"/>
                </a:solidFill>
              </a:rPr>
              <a:t>.</a:t>
            </a:r>
            <a:endParaRPr lang="en-GB" sz="1400" b="1" dirty="0">
              <a:solidFill>
                <a:schemeClr val="tx1"/>
              </a:solidFill>
            </a:endParaRPr>
          </a:p>
          <a:p>
            <a:pPr algn="just"/>
            <a:r>
              <a:rPr lang="pl-PL" sz="1400" b="1" dirty="0">
                <a:solidFill>
                  <a:schemeClr val="tx1"/>
                </a:solidFill>
              </a:rPr>
              <a:t>Kontaktując się z zakonnikami możesz poczuć się bezpiecznie, wiedząc, że uzyskasz pomoc i próbę odpowiedzi na nurtujące Cię pytania</a:t>
            </a:r>
            <a:r>
              <a:rPr lang="pl-PL" sz="1400" b="1" dirty="0" smtClean="0">
                <a:solidFill>
                  <a:schemeClr val="tx1"/>
                </a:solidFill>
              </a:rPr>
              <a:t>.</a:t>
            </a:r>
            <a:endParaRPr lang="en-GB" sz="1400" b="1" dirty="0">
              <a:solidFill>
                <a:schemeClr val="tx1"/>
              </a:solidFill>
            </a:endParaRPr>
          </a:p>
          <a:p>
            <a:pPr algn="just"/>
            <a:r>
              <a:rPr lang="pl-PL" sz="1400" b="1" dirty="0">
                <a:solidFill>
                  <a:schemeClr val="tx1"/>
                </a:solidFill>
              </a:rPr>
              <a:t>Zakonnicy to osoby, które całkowicie oddają się służbie ludziom: zrozumieniu ludzi, wybaczeniu poprzez udzielanie sakramentu pokuty, wskazywaniu sensu życia chociażby poprzez prowadzenie kierownictwa duchowego. Setki lat doświadczeń życia zakonnego pozwoliły im spojrzeć na świat i życie głębiej, a boskie namaszczenie pozwala im rozdawać za darmo to co bezcenne: Boże przebaczenie</a:t>
            </a:r>
            <a:r>
              <a:rPr lang="pl-PL" sz="1400" b="1" dirty="0" smtClean="0">
                <a:solidFill>
                  <a:schemeClr val="tx1"/>
                </a:solidFill>
              </a:rPr>
              <a:t>.</a:t>
            </a:r>
          </a:p>
          <a:p>
            <a:pPr algn="just"/>
            <a:endParaRPr lang="en-GB" sz="1400" b="1" dirty="0">
              <a:solidFill>
                <a:schemeClr val="tx1"/>
              </a:solidFill>
            </a:endParaRPr>
          </a:p>
          <a:p>
            <a:pPr algn="just"/>
            <a:r>
              <a:rPr lang="pl-PL" sz="1400" b="1" dirty="0">
                <a:solidFill>
                  <a:srgbClr val="C00000"/>
                </a:solidFill>
              </a:rPr>
              <a:t>Szukaj odpowiedzi u sprawdzonych przewodników</a:t>
            </a:r>
            <a:r>
              <a:rPr lang="pl-PL" sz="1400" b="1" dirty="0" smtClean="0">
                <a:solidFill>
                  <a:schemeClr val="tx1"/>
                </a:solidFill>
              </a:rPr>
              <a:t>.</a:t>
            </a:r>
            <a:endParaRPr lang="en-GB" sz="1400" b="1" dirty="0">
              <a:solidFill>
                <a:schemeClr val="tx1"/>
              </a:solidFill>
            </a:endParaRPr>
          </a:p>
        </p:txBody>
      </p:sp>
      <p:sp>
        <p:nvSpPr>
          <p:cNvPr id="3" name="pole tekstowe 2"/>
          <p:cNvSpPr txBox="1"/>
          <p:nvPr/>
        </p:nvSpPr>
        <p:spPr>
          <a:xfrm>
            <a:off x="5632351" y="757089"/>
            <a:ext cx="4608512" cy="37548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pl-PL" sz="1400" b="1" dirty="0" smtClean="0">
                <a:solidFill>
                  <a:schemeClr val="tx1"/>
                </a:solidFill>
              </a:rPr>
              <a:t>(3) Czasem </a:t>
            </a:r>
            <a:r>
              <a:rPr lang="pl-PL" sz="1400" b="1" dirty="0">
                <a:solidFill>
                  <a:schemeClr val="tx1"/>
                </a:solidFill>
              </a:rPr>
              <a:t>coś lub ktoś sprawia, że dokonujemy czynów niezwykłych. Jednorazowych bohaterskich zrywów bądź też decyzji całkowicie odmieniających nasze życie. Dlaczego ustawiony dyrektor Lufthansy decyduje się zmienić swoje życie i wstępuje do Zakonu, dlaczego najlepszy student decyduje się na wyjazd na misję do Peru, czemu dziewczyna o niezwykłej urodzie jedzie jako zakonnica pomagać kobietom w Maroku</a:t>
            </a:r>
            <a:r>
              <a:rPr lang="pl-PL" sz="1400" b="1" dirty="0" smtClean="0">
                <a:solidFill>
                  <a:schemeClr val="tx1"/>
                </a:solidFill>
              </a:rPr>
              <a:t>?</a:t>
            </a:r>
            <a:endParaRPr lang="en-GB" sz="1400" b="1" dirty="0">
              <a:solidFill>
                <a:schemeClr val="tx1"/>
              </a:solidFill>
            </a:endParaRPr>
          </a:p>
          <a:p>
            <a:pPr algn="just"/>
            <a:r>
              <a:rPr lang="pl-PL" sz="1400" b="1" dirty="0">
                <a:solidFill>
                  <a:schemeClr val="tx1"/>
                </a:solidFill>
              </a:rPr>
              <a:t>Radykalna zmiana życia pozwala odnaleźć siebie i być szczęśliwym</a:t>
            </a:r>
            <a:r>
              <a:rPr lang="pl-PL" sz="1400" b="1" dirty="0" smtClean="0">
                <a:solidFill>
                  <a:schemeClr val="tx1"/>
                </a:solidFill>
              </a:rPr>
              <a:t>.</a:t>
            </a:r>
            <a:endParaRPr lang="en-GB" sz="1400" b="1" dirty="0">
              <a:solidFill>
                <a:schemeClr val="tx1"/>
              </a:solidFill>
            </a:endParaRPr>
          </a:p>
          <a:p>
            <a:pPr algn="just"/>
            <a:r>
              <a:rPr lang="pl-PL" sz="1400" b="1" dirty="0">
                <a:solidFill>
                  <a:schemeClr val="tx1"/>
                </a:solidFill>
              </a:rPr>
              <a:t>Życie zakonne jest radykalnym oddaniem się innym, radykalnym zerwaniem z dotychczasowym życiem, związaniem się trzema wieczystymi ślubami: posłuszeństwa, czystości i ubóstwa</a:t>
            </a:r>
            <a:r>
              <a:rPr lang="pl-PL" sz="1400" b="1" dirty="0" smtClean="0">
                <a:solidFill>
                  <a:schemeClr val="tx1"/>
                </a:solidFill>
              </a:rPr>
              <a:t>.</a:t>
            </a:r>
          </a:p>
          <a:p>
            <a:pPr algn="just"/>
            <a:endParaRPr lang="en-GB" sz="1400" b="1" dirty="0">
              <a:solidFill>
                <a:schemeClr val="tx1"/>
              </a:solidFill>
            </a:endParaRPr>
          </a:p>
          <a:p>
            <a:pPr algn="just"/>
            <a:r>
              <a:rPr lang="pl-PL" sz="1400" b="1" dirty="0">
                <a:solidFill>
                  <a:srgbClr val="FF0000"/>
                </a:solidFill>
              </a:rPr>
              <a:t>Zakony. Radykalnie z Miłości</a:t>
            </a:r>
            <a:r>
              <a:rPr lang="pl-PL" sz="1400" b="1" dirty="0" smtClean="0">
                <a:solidFill>
                  <a:srgbClr val="FF0000"/>
                </a:solidFill>
              </a:rPr>
              <a:t>.</a:t>
            </a:r>
            <a:endParaRPr lang="en-GB" sz="1400" b="1" dirty="0">
              <a:solidFill>
                <a:srgbClr val="FF0000"/>
              </a:solidFill>
            </a:endParaRPr>
          </a:p>
        </p:txBody>
      </p:sp>
      <p:sp>
        <p:nvSpPr>
          <p:cNvPr id="6" name="pole tekstowe 5"/>
          <p:cNvSpPr txBox="1"/>
          <p:nvPr/>
        </p:nvSpPr>
        <p:spPr>
          <a:xfrm>
            <a:off x="5632351" y="4919032"/>
            <a:ext cx="4608512" cy="2318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tabLst>
                <a:tab pos="1438275" algn="l"/>
              </a:tabLst>
            </a:pPr>
            <a:r>
              <a:rPr lang="pl-PL" sz="1400" b="1" dirty="0" smtClean="0">
                <a:solidFill>
                  <a:schemeClr val="tx1"/>
                </a:solidFill>
              </a:rPr>
              <a:t>(4) Łatwo </a:t>
            </a:r>
            <a:r>
              <a:rPr lang="pl-PL" sz="1400" b="1" dirty="0">
                <a:solidFill>
                  <a:schemeClr val="tx1"/>
                </a:solidFill>
              </a:rPr>
              <a:t>płynąć z prądem. Dzisiejszy świat oferuje wiele przyjemności, wygody, zabawy. Są jednak tacy, którzy zdecydowali się wybrać coś więcej</a:t>
            </a:r>
            <a:r>
              <a:rPr lang="pl-PL" sz="1400" b="1" dirty="0" smtClean="0">
                <a:solidFill>
                  <a:schemeClr val="tx1"/>
                </a:solidFill>
              </a:rPr>
              <a:t>.</a:t>
            </a:r>
            <a:endParaRPr lang="en-GB" sz="1400" b="1" dirty="0">
              <a:solidFill>
                <a:schemeClr val="tx1"/>
              </a:solidFill>
            </a:endParaRPr>
          </a:p>
          <a:p>
            <a:pPr algn="just"/>
            <a:r>
              <a:rPr lang="pl-PL" sz="1400" b="1" dirty="0">
                <a:solidFill>
                  <a:schemeClr val="tx1"/>
                </a:solidFill>
              </a:rPr>
              <a:t>Płynięcie pod prąd pozwala się wyróżnić i rozwinąć. To co wymagające rozwija. Życie zakonne jest wymagające i rozwijające</a:t>
            </a:r>
            <a:r>
              <a:rPr lang="pl-PL" sz="1400" b="1" dirty="0" smtClean="0">
                <a:solidFill>
                  <a:schemeClr val="tx1"/>
                </a:solidFill>
              </a:rPr>
              <a:t>.</a:t>
            </a:r>
            <a:endParaRPr lang="en-GB" sz="1400" b="1" dirty="0">
              <a:solidFill>
                <a:schemeClr val="tx1"/>
              </a:solidFill>
            </a:endParaRPr>
          </a:p>
          <a:p>
            <a:pPr algn="just"/>
            <a:r>
              <a:rPr lang="pl-PL" sz="1400" b="1" dirty="0">
                <a:solidFill>
                  <a:schemeClr val="tx1"/>
                </a:solidFill>
              </a:rPr>
              <a:t>Wszystko wielkie wynalazki, odkrycia, nowe style życia powstały jako znak sprzeciwu wobec tego co zastane. </a:t>
            </a:r>
            <a:endParaRPr lang="pl-PL" sz="1400" b="1" dirty="0" smtClean="0">
              <a:solidFill>
                <a:schemeClr val="tx1"/>
              </a:solidFill>
            </a:endParaRPr>
          </a:p>
          <a:p>
            <a:pPr algn="just"/>
            <a:endParaRPr lang="en-GB" sz="1400" b="1" dirty="0">
              <a:solidFill>
                <a:schemeClr val="tx1"/>
              </a:solidFill>
            </a:endParaRPr>
          </a:p>
          <a:p>
            <a:pPr algn="just"/>
            <a:r>
              <a:rPr lang="pl-PL" sz="1400" b="1" dirty="0">
                <a:solidFill>
                  <a:srgbClr val="C00000"/>
                </a:solidFill>
              </a:rPr>
              <a:t>Popłyń pod prąd. Odkryj swoje powołanie zakonne</a:t>
            </a:r>
            <a:r>
              <a:rPr lang="pl-PL" sz="1400" b="1" dirty="0" smtClean="0">
                <a:solidFill>
                  <a:srgbClr val="C00000"/>
                </a:solidFill>
              </a:rPr>
              <a:t>!</a:t>
            </a:r>
            <a:endParaRPr lang="en-GB" sz="1400" b="1" dirty="0">
              <a:solidFill>
                <a:srgbClr val="C00000"/>
              </a:solidFill>
            </a:endParaRPr>
          </a:p>
        </p:txBody>
      </p:sp>
      <p:sp>
        <p:nvSpPr>
          <p:cNvPr id="7" name="pole tekstowe 6"/>
          <p:cNvSpPr txBox="1"/>
          <p:nvPr/>
        </p:nvSpPr>
        <p:spPr>
          <a:xfrm>
            <a:off x="591791" y="109017"/>
            <a:ext cx="9793088" cy="584775"/>
          </a:xfrm>
          <a:prstGeom prst="rect">
            <a:avLst/>
          </a:prstGeom>
          <a:noFill/>
        </p:spPr>
        <p:txBody>
          <a:bodyPr wrap="square" rtlCol="0">
            <a:spAutoFit/>
          </a:bodyPr>
          <a:lstStyle/>
          <a:p>
            <a:pPr algn="ctr"/>
            <a:r>
              <a:rPr lang="pl-PL" sz="3200" dirty="0" smtClean="0">
                <a:solidFill>
                  <a:schemeClr val="accent2">
                    <a:lumMod val="50000"/>
                  </a:schemeClr>
                </a:solidFill>
                <a:latin typeface="+mj-lt"/>
              </a:rPr>
              <a:t>Koncepty mówienia o życiu konsekrowanym</a:t>
            </a:r>
            <a:r>
              <a:rPr lang="pl-PL" sz="3200" b="1" dirty="0" smtClean="0">
                <a:solidFill>
                  <a:schemeClr val="accent2">
                    <a:lumMod val="50000"/>
                  </a:schemeClr>
                </a:solidFill>
                <a:latin typeface="+mn-lt"/>
              </a:rPr>
              <a:t> </a:t>
            </a:r>
            <a:endParaRPr lang="pl-PL" sz="3200" b="1" dirty="0">
              <a:solidFill>
                <a:schemeClr val="accent2">
                  <a:lumMod val="50000"/>
                </a:schemeClr>
              </a:solidFill>
              <a:latin typeface="+mn-lt"/>
            </a:endParaRPr>
          </a:p>
        </p:txBody>
      </p:sp>
    </p:spTree>
    <p:extLst>
      <p:ext uri="{BB962C8B-B14F-4D97-AF65-F5344CB8AC3E}">
        <p14:creationId xmlns:p14="http://schemas.microsoft.com/office/powerpoint/2010/main" val="217606521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9743" y="181025"/>
            <a:ext cx="10441160" cy="7276018"/>
          </a:xfrm>
        </p:spPr>
        <p:txBody>
          <a:bodyPr>
            <a:noAutofit/>
          </a:bodyPr>
          <a:lstStyle/>
          <a:p>
            <a:pPr>
              <a:lnSpc>
                <a:spcPct val="100000"/>
              </a:lnSpc>
              <a:spcAft>
                <a:spcPts val="0"/>
              </a:spcAft>
              <a:buFont typeface="Arial" panose="020B0604020202020204" pitchFamily="34" charset="0"/>
              <a:buChar char="•"/>
            </a:pPr>
            <a:r>
              <a:rPr lang="pl-PL" sz="1900" dirty="0"/>
              <a:t>Wiedza na temat zakonów jest bardzo niska nawet wśród osób regularnie praktykujących.</a:t>
            </a:r>
          </a:p>
          <a:p>
            <a:pPr>
              <a:lnSpc>
                <a:spcPct val="100000"/>
              </a:lnSpc>
              <a:spcAft>
                <a:spcPts val="0"/>
              </a:spcAft>
              <a:buFont typeface="Arial" panose="020B0604020202020204" pitchFamily="34" charset="0"/>
              <a:buChar char="•"/>
            </a:pPr>
            <a:r>
              <a:rPr lang="pl-PL" sz="1900" dirty="0" smtClean="0"/>
              <a:t>Zakonnicy/zakonnice bywają </a:t>
            </a:r>
            <a:r>
              <a:rPr lang="pl-PL" sz="1900" dirty="0"/>
              <a:t>myleni z księżmi diecezjalnymi.</a:t>
            </a:r>
          </a:p>
          <a:p>
            <a:pPr>
              <a:lnSpc>
                <a:spcPct val="100000"/>
              </a:lnSpc>
              <a:spcAft>
                <a:spcPts val="0"/>
              </a:spcAft>
              <a:buFont typeface="Arial" panose="020B0604020202020204" pitchFamily="34" charset="0"/>
              <a:buChar char="•"/>
            </a:pPr>
            <a:r>
              <a:rPr lang="pl-PL" sz="1900" dirty="0"/>
              <a:t>Dla młodzieży Kościół i zakony są tematami obojętnymi. Wydaje się, że współczesny Kościół nie trafia do młodzieży, ani poruszaną tematyką, ani stosowanym językiem.</a:t>
            </a:r>
          </a:p>
          <a:p>
            <a:pPr>
              <a:lnSpc>
                <a:spcPct val="100000"/>
              </a:lnSpc>
              <a:spcAft>
                <a:spcPts val="0"/>
              </a:spcAft>
              <a:buFont typeface="Arial" panose="020B0604020202020204" pitchFamily="34" charset="0"/>
              <a:buChar char="•"/>
            </a:pPr>
            <a:r>
              <a:rPr lang="pl-PL" sz="1900" dirty="0"/>
              <a:t>Dla współczesnej młodzieży obecność w Kościele jest raczej elementem kontynuowania tradycji (rodzinnej, narodowej) niż sposobem realizacji własnych potrzeb duchowych. Współczesny Kościół ma kłopot/ nie potrafi zaintrygować, zainteresować ani rozkochać w sobie młodzieży.</a:t>
            </a:r>
          </a:p>
          <a:p>
            <a:pPr>
              <a:lnSpc>
                <a:spcPct val="100000"/>
              </a:lnSpc>
              <a:spcAft>
                <a:spcPts val="0"/>
              </a:spcAft>
              <a:buFont typeface="Arial" panose="020B0604020202020204" pitchFamily="34" charset="0"/>
              <a:buChar char="•"/>
            </a:pPr>
            <a:r>
              <a:rPr lang="pl-PL" sz="1900" dirty="0"/>
              <a:t>Jednocześnie młodzież ma silny „deficyt Boga”, bardziej niż osoby dorosłe pragnie kontaktu z Bogiem, potrafi bardziej otwarcie mówić o Bogu. Stawia pytania na które nie potrafi znaleźć odpowiedzi w mediach ani wśród rówieśników. Nie znajduje ich również niestety w Kościele. </a:t>
            </a:r>
          </a:p>
          <a:p>
            <a:pPr>
              <a:lnSpc>
                <a:spcPct val="100000"/>
              </a:lnSpc>
              <a:spcAft>
                <a:spcPts val="0"/>
              </a:spcAft>
              <a:buFont typeface="Arial" panose="020B0604020202020204" pitchFamily="34" charset="0"/>
              <a:buChar char="•"/>
            </a:pPr>
            <a:r>
              <a:rPr lang="pl-PL" sz="1900" dirty="0"/>
              <a:t>Boga odnajduje jednak głównie w chwilach osobistej refleksji lub poprzez dzieła kultury (powieści wybitnych twórców, malarstwo).</a:t>
            </a:r>
          </a:p>
          <a:p>
            <a:pPr>
              <a:lnSpc>
                <a:spcPct val="100000"/>
              </a:lnSpc>
              <a:spcAft>
                <a:spcPts val="0"/>
              </a:spcAft>
              <a:buFont typeface="Arial" panose="020B0604020202020204" pitchFamily="34" charset="0"/>
              <a:buChar char="•"/>
            </a:pPr>
            <a:r>
              <a:rPr lang="pl-PL" sz="1900" dirty="0"/>
              <a:t>Rodzice dorastających dzieci odczuwają rozczarowanie pomiędzy tym co głoszą ludzie Kościoła (ubóstwo, miłosierdzie), a praktyką - droga posługa sakramentalna: zwłaszcza pogrzeby („żerowanie na tragedii”), często ponad przeciętny standard życia: drogie samochody, „wypasione” przyjęcia na parafiach; ostre oceny dokonywane wobec wiernych bez próby zrozumienia ich sytuacji.</a:t>
            </a:r>
          </a:p>
          <a:p>
            <a:pPr>
              <a:lnSpc>
                <a:spcPct val="100000"/>
              </a:lnSpc>
              <a:spcAft>
                <a:spcPts val="0"/>
              </a:spcAft>
              <a:buFont typeface="Arial" panose="020B0604020202020204" pitchFamily="34" charset="0"/>
              <a:buChar char="•"/>
            </a:pPr>
            <a:r>
              <a:rPr lang="pl-PL" sz="1900" dirty="0"/>
              <a:t>Idealny zakonnik lub ksiądz przede wszystkim powinien: umieć wysłuchać, zrozumieć sytuację, i w trzeciej kolejności napominać i „naprawiać” wiernego. Wierni nie oczekują, że zakonnik lub ksiądz będzie potakiwał lub zgadzał się ze stylem życia wiernego, musi jednak najpierw </a:t>
            </a:r>
            <a:r>
              <a:rPr lang="pl-PL" sz="1900" u="sng" dirty="0"/>
              <a:t>rozumieć</a:t>
            </a:r>
            <a:r>
              <a:rPr lang="pl-PL" sz="1900" dirty="0"/>
              <a:t>, a dopiero później udzielać rad.</a:t>
            </a:r>
          </a:p>
          <a:p>
            <a:pPr>
              <a:lnSpc>
                <a:spcPct val="100000"/>
              </a:lnSpc>
              <a:spcAft>
                <a:spcPts val="0"/>
              </a:spcAft>
              <a:buFont typeface="Arial" panose="020B0604020202020204" pitchFamily="34" charset="0"/>
              <a:buChar char="•"/>
            </a:pPr>
            <a:r>
              <a:rPr lang="pl-PL" sz="1900" dirty="0"/>
              <a:t>Wszyscy badani zgadzają się z tym, że powinno się więcej mówić o życiu zakonnym.</a:t>
            </a:r>
          </a:p>
          <a:p>
            <a:pPr>
              <a:lnSpc>
                <a:spcPct val="100000"/>
              </a:lnSpc>
              <a:spcAft>
                <a:spcPts val="0"/>
              </a:spcAft>
              <a:buFont typeface="Arial" panose="020B0604020202020204" pitchFamily="34" charset="0"/>
              <a:buChar char="•"/>
            </a:pPr>
            <a:r>
              <a:rPr lang="pl-PL" sz="1900" dirty="0"/>
              <a:t>W zasadzie zarówno dla młodzieży jak i dorosłych wkroczenie na drogę życia zakonnego jest albo: znakiem sprzeciwu wobec zastanej rzeczywistości, albo przejawem bardzo silnego charakteru, albo decyzją motywowaną lękiem przed współczesnością.</a:t>
            </a:r>
          </a:p>
        </p:txBody>
      </p:sp>
      <p:sp>
        <p:nvSpPr>
          <p:cNvPr id="4" name="Symbol zastępczy numeru slajdu 3"/>
          <p:cNvSpPr>
            <a:spLocks noGrp="1"/>
          </p:cNvSpPr>
          <p:nvPr>
            <p:ph type="sldNum" sz="quarter" idx="4294967295"/>
          </p:nvPr>
        </p:nvSpPr>
        <p:spPr>
          <a:xfrm>
            <a:off x="7660190" y="7009642"/>
            <a:ext cx="2494016" cy="402652"/>
          </a:xfrm>
          <a:prstGeom prst="rect">
            <a:avLst/>
          </a:prstGeom>
        </p:spPr>
        <p:txBody>
          <a:bodyPr lIns="104287" tIns="52144" rIns="104287" bIns="52144"/>
          <a:lstStyle/>
          <a:p>
            <a:fld id="{1B64ADF0-C72F-4E36-B38B-E276CB52E8EE}" type="slidenum">
              <a:rPr lang="en-US" smtClean="0"/>
              <a:t>4</a:t>
            </a:fld>
            <a:endParaRPr lang="en-US"/>
          </a:p>
        </p:txBody>
      </p:sp>
    </p:spTree>
    <p:extLst>
      <p:ext uri="{BB962C8B-B14F-4D97-AF65-F5344CB8AC3E}">
        <p14:creationId xmlns:p14="http://schemas.microsoft.com/office/powerpoint/2010/main" val="6594458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3759" y="325041"/>
            <a:ext cx="10066544" cy="7056784"/>
          </a:xfrm>
        </p:spPr>
        <p:txBody>
          <a:bodyPr>
            <a:noAutofit/>
          </a:bodyPr>
          <a:lstStyle/>
          <a:p>
            <a:pPr algn="just">
              <a:lnSpc>
                <a:spcPct val="100000"/>
              </a:lnSpc>
              <a:spcAft>
                <a:spcPts val="0"/>
              </a:spcAft>
              <a:buFont typeface="Arial" panose="020B0604020202020204" pitchFamily="34" charset="0"/>
              <a:buChar char="•"/>
            </a:pPr>
            <a:r>
              <a:rPr lang="pl-PL" sz="1800" dirty="0"/>
              <a:t>Wszystkie testowane koncepty zostały stosunkowo pozytywnie ocenione przez badanych. Każdy z nich niesie istotne informacje oraz posiada w sobie silnie rezonujące emocje oraz wartości. </a:t>
            </a:r>
          </a:p>
          <a:p>
            <a:pPr algn="just">
              <a:lnSpc>
                <a:spcPct val="100000"/>
              </a:lnSpc>
              <a:spcAft>
                <a:spcPts val="0"/>
              </a:spcAft>
              <a:buFont typeface="Arial" panose="020B0604020202020204" pitchFamily="34" charset="0"/>
              <a:buChar char="•"/>
            </a:pPr>
            <a:r>
              <a:rPr lang="pl-PL" sz="1800" dirty="0"/>
              <a:t>W przypadku osób dorosłych szczególnie dobrze pracują kierunki nr 1 i 3:</a:t>
            </a:r>
          </a:p>
          <a:p>
            <a:pPr marL="738187" lvl="1" indent="-285750" algn="just">
              <a:lnSpc>
                <a:spcPct val="100000"/>
              </a:lnSpc>
              <a:spcAft>
                <a:spcPts val="0"/>
              </a:spcAft>
              <a:buFont typeface="Wingdings" panose="05000000000000000000" pitchFamily="2" charset="2"/>
              <a:buChar char="ü"/>
            </a:pPr>
            <a:r>
              <a:rPr lang="pl-PL" sz="1800" b="1" dirty="0" smtClean="0"/>
              <a:t>Koncept </a:t>
            </a:r>
            <a:r>
              <a:rPr lang="pl-PL" sz="1800" b="1" dirty="0"/>
              <a:t>1 </a:t>
            </a:r>
            <a:r>
              <a:rPr lang="pl-PL" sz="1800" dirty="0"/>
              <a:t>posiada nośny </a:t>
            </a:r>
            <a:r>
              <a:rPr lang="pl-PL" sz="1800" dirty="0" err="1"/>
              <a:t>insight</a:t>
            </a:r>
            <a:r>
              <a:rPr lang="pl-PL" sz="1800" dirty="0"/>
              <a:t> </a:t>
            </a:r>
            <a:r>
              <a:rPr lang="pl-PL" sz="1800" i="1" dirty="0"/>
              <a:t>„gonitwa za drobiazgami zamiast poszukiwania tego co ważne” </a:t>
            </a:r>
            <a:r>
              <a:rPr lang="pl-PL" sz="1800" dirty="0"/>
              <a:t>oraz posiada głęboki walor informacyjny: zakony prowadzą wiele pożytecznych prac, są przydatne dla społeczeństwa, wnoszą wiele dobrego dla polskiego szkolnictwa, służby zdrowia, pomocy najsłabszym.</a:t>
            </a:r>
          </a:p>
          <a:p>
            <a:pPr marL="738187" lvl="1" indent="-285750" algn="just">
              <a:lnSpc>
                <a:spcPct val="100000"/>
              </a:lnSpc>
              <a:spcAft>
                <a:spcPts val="0"/>
              </a:spcAft>
              <a:buFont typeface="Wingdings" panose="05000000000000000000" pitchFamily="2" charset="2"/>
              <a:buChar char="ü"/>
            </a:pPr>
            <a:r>
              <a:rPr lang="pl-PL" sz="1800" b="1" dirty="0" smtClean="0"/>
              <a:t>Koncept </a:t>
            </a:r>
            <a:r>
              <a:rPr lang="pl-PL" sz="1800" b="1" dirty="0"/>
              <a:t>3</a:t>
            </a:r>
            <a:r>
              <a:rPr lang="pl-PL" sz="1800" dirty="0"/>
              <a:t> przełamuje stereotyp, że do zakonów trafiają osoby mierne, komunikuje, iż życie zakonne może być dedykowane ludziom sukcesu, potencjalnym zwycięzcom, którzy pod wpływem „boskiego impulsu” wybierają to co trudne i niezwykłe. Zagrożenie związane z taką narracją to pewna „</a:t>
            </a:r>
            <a:r>
              <a:rPr lang="pl-PL" sz="1800" dirty="0" err="1"/>
              <a:t>surwiwalowość</a:t>
            </a:r>
            <a:r>
              <a:rPr lang="pl-PL" sz="1800" dirty="0"/>
              <a:t>” wyboru (czy takie powołanie będzie trwałe, czy to nie jest kolejne „wrażenie” do zaliczenia).</a:t>
            </a:r>
          </a:p>
          <a:p>
            <a:pPr algn="just">
              <a:lnSpc>
                <a:spcPct val="100000"/>
              </a:lnSpc>
              <a:spcAft>
                <a:spcPts val="0"/>
              </a:spcAft>
              <a:buFont typeface="Arial" panose="020B0604020202020204" pitchFamily="34" charset="0"/>
              <a:buChar char="•"/>
            </a:pPr>
            <a:r>
              <a:rPr lang="pl-PL" sz="1800" dirty="0"/>
              <a:t>Młodzież wybierała narracje odnoszące się do sukcesu i wyróżnienia się:</a:t>
            </a:r>
          </a:p>
          <a:p>
            <a:pPr marL="738187" lvl="1" indent="-285750" algn="just">
              <a:lnSpc>
                <a:spcPct val="100000"/>
              </a:lnSpc>
              <a:spcAft>
                <a:spcPts val="0"/>
              </a:spcAft>
              <a:buFont typeface="Wingdings" panose="05000000000000000000" pitchFamily="2" charset="2"/>
              <a:buChar char="ü"/>
            </a:pPr>
            <a:r>
              <a:rPr lang="pl-PL" sz="1800" b="1" dirty="0" smtClean="0"/>
              <a:t>Koncept </a:t>
            </a:r>
            <a:r>
              <a:rPr lang="pl-PL" sz="1800" b="1" dirty="0"/>
              <a:t>2</a:t>
            </a:r>
            <a:r>
              <a:rPr lang="pl-PL" sz="1800" dirty="0"/>
              <a:t> mówi o „profesjonalnym” podejściu do duchowości realizowanym w zakonach i kierowanym do wiernych. Zakonnicy to mistrzowie życia duchowego, którzy swoje metody rozwijali przez setki lat. Wstępując do zakonu trafia się do elity, która wie jak pomagać ludziom, jak odpowiadać na ponadczasowe pytania, która posiada coś czego nie można kupić: boskie namaszczenie do udzielania przebaczenia.</a:t>
            </a:r>
          </a:p>
          <a:p>
            <a:pPr marL="738187" lvl="1" indent="-285750" algn="just">
              <a:lnSpc>
                <a:spcPct val="100000"/>
              </a:lnSpc>
              <a:spcAft>
                <a:spcPts val="0"/>
              </a:spcAft>
              <a:buFont typeface="Wingdings" panose="05000000000000000000" pitchFamily="2" charset="2"/>
              <a:buChar char="ü"/>
            </a:pPr>
            <a:r>
              <a:rPr lang="pl-PL" sz="1800" b="1" dirty="0" smtClean="0"/>
              <a:t>Koncept </a:t>
            </a:r>
            <a:r>
              <a:rPr lang="pl-PL" sz="1800" b="1" dirty="0"/>
              <a:t>4</a:t>
            </a:r>
            <a:r>
              <a:rPr lang="pl-PL" sz="1800" dirty="0"/>
              <a:t> odnosi się do obszaru bycia kimś unikalnym, nie zgadzania się na zło i płyciznę tego świata, a jednocześnie do wyboru drogi, która pozwoli każdemu kto na nią wstąpi na osobisty rozwój (duchowy i intelektualny).</a:t>
            </a:r>
          </a:p>
          <a:p>
            <a:pPr algn="just">
              <a:lnSpc>
                <a:spcPct val="100000"/>
              </a:lnSpc>
              <a:spcAft>
                <a:spcPts val="0"/>
              </a:spcAft>
              <a:buFont typeface="Arial" panose="020B0604020202020204" pitchFamily="34" charset="0"/>
              <a:buChar char="•"/>
            </a:pPr>
            <a:r>
              <a:rPr lang="pl-PL" sz="1800" dirty="0"/>
              <a:t>Reasumując warto pokusić się o stworzenia audycji lub cyklu artykułów dotyczących życia zakonnego, przedstawiających czym jest życie zakonne, jak je rozumieć, pokazujące </a:t>
            </a:r>
            <a:r>
              <a:rPr lang="pl-PL" sz="1800" u="sng" dirty="0"/>
              <a:t>korzyści </a:t>
            </a:r>
            <a:r>
              <a:rPr lang="pl-PL" sz="1800" dirty="0"/>
              <a:t>z takiego wyboru: pomoc innym, osobisty rozwój, życie „bardziej”.</a:t>
            </a:r>
          </a:p>
          <a:p>
            <a:pPr algn="just">
              <a:lnSpc>
                <a:spcPct val="100000"/>
              </a:lnSpc>
              <a:spcAft>
                <a:spcPts val="0"/>
              </a:spcAft>
              <a:buFont typeface="Arial" panose="020B0604020202020204" pitchFamily="34" charset="0"/>
              <a:buChar char="•"/>
            </a:pPr>
            <a:r>
              <a:rPr lang="pl-PL" sz="1800" dirty="0"/>
              <a:t>Kolejny slajd prezentuje rekomendacje dotyczące komunikacji emocjonalnej na bazie symboli i ikon.</a:t>
            </a:r>
          </a:p>
          <a:p>
            <a:endParaRPr lang="en-US" sz="1600" dirty="0"/>
          </a:p>
        </p:txBody>
      </p:sp>
      <p:sp>
        <p:nvSpPr>
          <p:cNvPr id="4" name="Symbol zastępczy numeru slajdu 3"/>
          <p:cNvSpPr>
            <a:spLocks noGrp="1"/>
          </p:cNvSpPr>
          <p:nvPr>
            <p:ph type="sldNum" sz="quarter" idx="4294967295"/>
          </p:nvPr>
        </p:nvSpPr>
        <p:spPr>
          <a:xfrm>
            <a:off x="7660190" y="7009642"/>
            <a:ext cx="2494016" cy="402652"/>
          </a:xfrm>
          <a:prstGeom prst="rect">
            <a:avLst/>
          </a:prstGeom>
        </p:spPr>
        <p:txBody>
          <a:bodyPr lIns="104287" tIns="52144" rIns="104287" bIns="52144"/>
          <a:lstStyle/>
          <a:p>
            <a:fld id="{1B64ADF0-C72F-4E36-B38B-E276CB52E8EE}" type="slidenum">
              <a:rPr lang="en-US" smtClean="0"/>
              <a:t>5</a:t>
            </a:fld>
            <a:endParaRPr lang="en-US"/>
          </a:p>
        </p:txBody>
      </p:sp>
    </p:spTree>
    <p:extLst>
      <p:ext uri="{BB962C8B-B14F-4D97-AF65-F5344CB8AC3E}">
        <p14:creationId xmlns:p14="http://schemas.microsoft.com/office/powerpoint/2010/main" val="427602796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4294967295"/>
          </p:nvPr>
        </p:nvSpPr>
        <p:spPr>
          <a:xfrm>
            <a:off x="7660190" y="7009642"/>
            <a:ext cx="2494016" cy="402652"/>
          </a:xfrm>
          <a:prstGeom prst="rect">
            <a:avLst/>
          </a:prstGeom>
        </p:spPr>
        <p:txBody>
          <a:bodyPr lIns="104287" tIns="52144" rIns="104287" bIns="52144"/>
          <a:lstStyle/>
          <a:p>
            <a:fld id="{1B64ADF0-C72F-4E36-B38B-E276CB52E8EE}" type="slidenum">
              <a:rPr lang="en-US" smtClean="0"/>
              <a:t>6</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74" y="2637780"/>
            <a:ext cx="2861843" cy="180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500" y="2669730"/>
            <a:ext cx="2844518" cy="183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88" y="609270"/>
            <a:ext cx="3015275" cy="175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788" y="568075"/>
            <a:ext cx="2440984" cy="194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8428" y="623421"/>
            <a:ext cx="2366051" cy="191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578" y="4782200"/>
            <a:ext cx="2884401" cy="163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3499" y="4749107"/>
            <a:ext cx="2844518" cy="179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9038" y="4576459"/>
            <a:ext cx="1728484" cy="2139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6853" y="2737359"/>
            <a:ext cx="2668086" cy="1605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168218"/>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deon.pl/gfx/deon/pl/defaultaktualnosci/161/226/1/14886885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711345"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Tytuł 1"/>
          <p:cNvSpPr txBox="1">
            <a:spLocks/>
          </p:cNvSpPr>
          <p:nvPr/>
        </p:nvSpPr>
        <p:spPr>
          <a:xfrm>
            <a:off x="0" y="685081"/>
            <a:ext cx="10711344" cy="1008112"/>
          </a:xfrm>
          <a:prstGeom prst="rect">
            <a:avLst/>
          </a:prstGeom>
        </p:spPr>
        <p:txBody>
          <a:bodyPr/>
          <a:lstStyle>
            <a:lvl1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mj-lt"/>
                <a:ea typeface="ヒラギノ角ゴ Pro W3" charset="0"/>
                <a:cs typeface="Geneva" charset="0"/>
              </a:defRPr>
            </a:lvl1pPr>
            <a:lvl2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2pPr>
            <a:lvl3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3pPr>
            <a:lvl4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4pPr>
            <a:lvl5pPr algn="l" defTabSz="442913" rtl="0" eaLnBrk="0" fontAlgn="base" hangingPunct="0">
              <a:lnSpc>
                <a:spcPct val="93000"/>
              </a:lnSpc>
              <a:spcBef>
                <a:spcPct val="0"/>
              </a:spcBef>
              <a:spcAft>
                <a:spcPct val="0"/>
              </a:spcAft>
              <a:buClr>
                <a:srgbClr val="000000"/>
              </a:buClr>
              <a:buSzPct val="100000"/>
              <a:buFont typeface="Times New Roman" pitchFamily="18" charset="0"/>
              <a:defRPr sz="2600">
                <a:solidFill>
                  <a:srgbClr val="CCCCCC"/>
                </a:solidFill>
                <a:latin typeface="Calibri" charset="0"/>
                <a:ea typeface="ヒラギノ角ゴ Pro W3" charset="0"/>
                <a:cs typeface="Geneva" charset="0"/>
              </a:defRPr>
            </a:lvl5pPr>
            <a:lvl6pPr marL="2483318"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6pPr>
            <a:lvl7pPr marL="2934830"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7pPr>
            <a:lvl8pPr marL="3386343"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8pPr>
            <a:lvl9pPr marL="3837855" indent="-225756" algn="l" defTabSz="443674" rtl="0" fontAlgn="base" hangingPunct="0">
              <a:lnSpc>
                <a:spcPct val="93000"/>
              </a:lnSpc>
              <a:spcBef>
                <a:spcPct val="0"/>
              </a:spcBef>
              <a:spcAft>
                <a:spcPct val="0"/>
              </a:spcAft>
              <a:buClr>
                <a:srgbClr val="000000"/>
              </a:buClr>
              <a:buSzPct val="100000"/>
              <a:buFont typeface="Times New Roman" charset="0"/>
              <a:defRPr sz="2600">
                <a:solidFill>
                  <a:srgbClr val="CCCCCC"/>
                </a:solidFill>
                <a:latin typeface="Arial" charset="0"/>
                <a:ea typeface="Geneva" charset="0"/>
                <a:cs typeface="Tahoma" charset="0"/>
              </a:defRPr>
            </a:lvl9pPr>
          </a:lstStyle>
          <a:p>
            <a:pPr algn="ctr"/>
            <a:r>
              <a:rPr lang="pl-PL" sz="3600" kern="0" dirty="0" smtClean="0">
                <a:solidFill>
                  <a:schemeClr val="bg1"/>
                </a:solidFill>
                <a:latin typeface="Century Gothic" panose="020B0502020202020204" pitchFamily="34" charset="0"/>
              </a:rPr>
              <a:t>ZACIEKAWIĆ</a:t>
            </a:r>
            <a:endParaRPr lang="pl-PL" sz="3600"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76381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4432" y="138303"/>
            <a:ext cx="9619774" cy="1260475"/>
          </a:xfrm>
        </p:spPr>
        <p:txBody>
          <a:bodyPr/>
          <a:lstStyle/>
          <a:p>
            <a:pPr algn="l" eaLnBrk="1" hangingPunct="1"/>
            <a:r>
              <a:rPr lang="pl-PL" altLang="pl-PL" sz="3200" dirty="0">
                <a:solidFill>
                  <a:srgbClr val="0000CC"/>
                </a:solidFill>
                <a:latin typeface="Verdana" pitchFamily="34" charset="0"/>
              </a:rPr>
              <a:t>Co ciekawi odbiorców mediów?</a:t>
            </a:r>
            <a:br>
              <a:rPr lang="pl-PL" altLang="pl-PL" sz="3200" dirty="0">
                <a:solidFill>
                  <a:srgbClr val="0000CC"/>
                </a:solidFill>
                <a:latin typeface="Verdana" pitchFamily="34" charset="0"/>
              </a:rPr>
            </a:br>
            <a:r>
              <a:rPr lang="pl-PL" altLang="pl-PL" sz="2500" dirty="0">
                <a:solidFill>
                  <a:srgbClr val="C00000"/>
                </a:solidFill>
                <a:latin typeface="Verdana" pitchFamily="34" charset="0"/>
                <a:ea typeface="Verdana" pitchFamily="34" charset="0"/>
                <a:cs typeface="Verdana" pitchFamily="34" charset="0"/>
              </a:rPr>
              <a:t>Nic bardziej nie interesuje ludzi, niż inni ludzie</a:t>
            </a:r>
          </a:p>
        </p:txBody>
      </p:sp>
      <p:sp>
        <p:nvSpPr>
          <p:cNvPr id="3076" name="Line 4"/>
          <p:cNvSpPr>
            <a:spLocks noChangeShapeType="1"/>
          </p:cNvSpPr>
          <p:nvPr/>
        </p:nvSpPr>
        <p:spPr bwMode="auto">
          <a:xfrm flipH="1">
            <a:off x="378556" y="1117129"/>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sp>
        <p:nvSpPr>
          <p:cNvPr id="2" name="Rectangle 7"/>
          <p:cNvSpPr>
            <a:spLocks noGrp="1" noChangeArrowheads="1"/>
          </p:cNvSpPr>
          <p:nvPr>
            <p:ph type="body" idx="1"/>
          </p:nvPr>
        </p:nvSpPr>
        <p:spPr>
          <a:xfrm>
            <a:off x="534432" y="1874958"/>
            <a:ext cx="5530736" cy="4476436"/>
          </a:xfrm>
          <a:solidFill>
            <a:schemeClr val="bg1">
              <a:lumMod val="95000"/>
            </a:schemeClr>
          </a:solidFill>
        </p:spPr>
        <p:txBody>
          <a:bodyPr/>
          <a:lstStyle/>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To co wiąże się z ich </a:t>
            </a:r>
            <a:r>
              <a:rPr lang="pl-PL" altLang="pl-PL" sz="2500" dirty="0">
                <a:solidFill>
                  <a:srgbClr val="0000CC"/>
                </a:solidFill>
                <a:latin typeface="Verdana" pitchFamily="34" charset="0"/>
                <a:ea typeface="Verdana" pitchFamily="34" charset="0"/>
                <a:cs typeface="Verdana" pitchFamily="34" charset="0"/>
              </a:rPr>
              <a:t>życiem codziennym</a:t>
            </a:r>
            <a:endParaRPr lang="pl-PL" altLang="pl-PL" sz="2500" dirty="0">
              <a:latin typeface="Verdana" pitchFamily="34" charset="0"/>
              <a:ea typeface="Verdana" pitchFamily="34" charset="0"/>
              <a:cs typeface="Verdana" pitchFamily="34" charset="0"/>
            </a:endParaRP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To co </a:t>
            </a:r>
            <a:r>
              <a:rPr lang="pl-PL" altLang="pl-PL" sz="2500" dirty="0">
                <a:solidFill>
                  <a:srgbClr val="0000CC"/>
                </a:solidFill>
                <a:latin typeface="Verdana" pitchFamily="34" charset="0"/>
                <a:ea typeface="Verdana" pitchFamily="34" charset="0"/>
                <a:cs typeface="Verdana" pitchFamily="34" charset="0"/>
              </a:rPr>
              <a:t>konkretne i bliskie</a:t>
            </a:r>
            <a:endParaRPr lang="pl-PL" altLang="pl-PL" sz="2500" dirty="0">
              <a:latin typeface="Verdana" pitchFamily="34" charset="0"/>
              <a:ea typeface="Verdana" pitchFamily="34" charset="0"/>
              <a:cs typeface="Verdana" pitchFamily="34" charset="0"/>
            </a:endParaRP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To co </a:t>
            </a:r>
            <a:r>
              <a:rPr lang="pl-PL" altLang="pl-PL" sz="2500" dirty="0">
                <a:solidFill>
                  <a:srgbClr val="0000CC"/>
                </a:solidFill>
                <a:latin typeface="Verdana" pitchFamily="34" charset="0"/>
                <a:ea typeface="Verdana" pitchFamily="34" charset="0"/>
                <a:cs typeface="Verdana" pitchFamily="34" charset="0"/>
              </a:rPr>
              <a:t>rzeczywiste</a:t>
            </a:r>
            <a:r>
              <a:rPr lang="pl-PL" altLang="pl-PL" sz="2500" dirty="0">
                <a:latin typeface="Verdana" pitchFamily="34" charset="0"/>
                <a:ea typeface="Verdana" pitchFamily="34" charset="0"/>
                <a:cs typeface="Verdana" pitchFamily="34" charset="0"/>
              </a:rPr>
              <a:t> - to co się stało lub stanie na pewno.</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To co </a:t>
            </a:r>
            <a:r>
              <a:rPr lang="pl-PL" altLang="pl-PL" sz="2500" dirty="0">
                <a:solidFill>
                  <a:srgbClr val="0000CC"/>
                </a:solidFill>
                <a:latin typeface="Verdana" pitchFamily="34" charset="0"/>
                <a:ea typeface="Verdana" pitchFamily="34" charset="0"/>
                <a:cs typeface="Verdana" pitchFamily="34" charset="0"/>
              </a:rPr>
              <a:t>niezwykłe, nowe, nieoczekiwane</a:t>
            </a:r>
            <a:r>
              <a:rPr lang="pl-PL" altLang="pl-PL" sz="2500" dirty="0">
                <a:latin typeface="Verdana" pitchFamily="34" charset="0"/>
                <a:ea typeface="Verdana" pitchFamily="34" charset="0"/>
                <a:cs typeface="Verdana" pitchFamily="34" charset="0"/>
              </a:rPr>
              <a:t>; </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To co </a:t>
            </a:r>
            <a:r>
              <a:rPr lang="pl-PL" altLang="pl-PL" sz="2500" dirty="0">
                <a:solidFill>
                  <a:srgbClr val="0000CC"/>
                </a:solidFill>
                <a:latin typeface="Verdana" pitchFamily="34" charset="0"/>
                <a:ea typeface="Verdana" pitchFamily="34" charset="0"/>
                <a:cs typeface="Verdana" pitchFamily="34" charset="0"/>
              </a:rPr>
              <a:t>wesołe</a:t>
            </a:r>
            <a:endParaRPr lang="pl-PL" altLang="pl-PL" sz="2500" dirty="0">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168" y="1291158"/>
            <a:ext cx="4103687"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56857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pl-PL" altLang="pl-PL" sz="3200">
                <a:solidFill>
                  <a:srgbClr val="0000CC"/>
                </a:solidFill>
                <a:latin typeface="Verdana" pitchFamily="34" charset="0"/>
              </a:rPr>
              <a:t>Odbiorca czyli do kogo mówisz</a:t>
            </a:r>
            <a:br>
              <a:rPr lang="pl-PL" altLang="pl-PL" sz="3200">
                <a:solidFill>
                  <a:srgbClr val="0000CC"/>
                </a:solidFill>
                <a:latin typeface="Verdana" pitchFamily="34" charset="0"/>
              </a:rPr>
            </a:br>
            <a:r>
              <a:rPr lang="pl-PL" altLang="pl-PL" sz="2500">
                <a:solidFill>
                  <a:srgbClr val="C00000"/>
                </a:solidFill>
                <a:latin typeface="Verdana" pitchFamily="34" charset="0"/>
              </a:rPr>
              <a:t>Co on chce usłyszeć? Twój cel? Co chcesz powiedzieć?</a:t>
            </a:r>
            <a:endParaRPr lang="pl-PL" altLang="pl-PL" sz="3200">
              <a:solidFill>
                <a:srgbClr val="0000CC"/>
              </a:solidFill>
              <a:latin typeface="Verdana" pitchFamily="34" charset="0"/>
            </a:endParaRPr>
          </a:p>
        </p:txBody>
      </p:sp>
      <p:sp>
        <p:nvSpPr>
          <p:cNvPr id="4100" name="Line 5"/>
          <p:cNvSpPr>
            <a:spLocks noChangeShapeType="1"/>
          </p:cNvSpPr>
          <p:nvPr/>
        </p:nvSpPr>
        <p:spPr bwMode="auto">
          <a:xfrm flipH="1">
            <a:off x="378556" y="1398778"/>
            <a:ext cx="96791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pl-PL"/>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167" y="1837655"/>
            <a:ext cx="6713538"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p:cNvSpPr>
            <a:spLocks noGrp="1" noChangeArrowheads="1"/>
          </p:cNvSpPr>
          <p:nvPr>
            <p:ph type="body" idx="1"/>
          </p:nvPr>
        </p:nvSpPr>
        <p:spPr>
          <a:xfrm>
            <a:off x="231751" y="1838193"/>
            <a:ext cx="5253795" cy="4802060"/>
          </a:xfrm>
          <a:solidFill>
            <a:schemeClr val="bg1">
              <a:lumMod val="95000"/>
            </a:schemeClr>
          </a:solidFill>
        </p:spPr>
        <p:txBody>
          <a:bodyPr/>
          <a:lstStyle/>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Pasywny</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Nieuważny</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Pragnie zmian</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Oczekuje możliwości przerwania komunikacji</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Informacja jest nudna</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Słabo angażuje wyobraźnię</a:t>
            </a:r>
          </a:p>
          <a:p>
            <a:pPr>
              <a:buClr>
                <a:srgbClr val="C00000"/>
              </a:buClr>
              <a:buFont typeface="Courier New" pitchFamily="49" charset="0"/>
              <a:buChar char="o"/>
            </a:pPr>
            <a:r>
              <a:rPr lang="pl-PL" altLang="pl-PL" sz="2500" dirty="0">
                <a:latin typeface="Verdana" pitchFamily="34" charset="0"/>
                <a:ea typeface="Verdana" pitchFamily="34" charset="0"/>
                <a:cs typeface="Verdana" pitchFamily="34" charset="0"/>
              </a:rPr>
              <a:t>Oczekuje zabawy lub wstrząsu</a:t>
            </a:r>
          </a:p>
          <a:p>
            <a:pPr eaLnBrk="1" hangingPunct="1">
              <a:lnSpc>
                <a:spcPct val="90000"/>
              </a:lnSpc>
              <a:buSzPct val="70000"/>
              <a:buFontTx/>
              <a:buNone/>
            </a:pPr>
            <a:endParaRPr lang="pl-PL" altLang="pl-PL" sz="1700" dirty="0">
              <a:latin typeface="Verdana" pitchFamily="34" charset="0"/>
            </a:endParaRPr>
          </a:p>
        </p:txBody>
      </p:sp>
    </p:spTree>
    <p:extLst>
      <p:ext uri="{BB962C8B-B14F-4D97-AF65-F5344CB8AC3E}">
        <p14:creationId xmlns:p14="http://schemas.microsoft.com/office/powerpoint/2010/main" val="375813978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animEffect transition="in" filter="fade">
                                      <p:cBhvr>
                                        <p:cTn id="7" dur="1000"/>
                                        <p:tgtEl>
                                          <p:spTgt spid="8195">
                                            <p:bg/>
                                          </p:spTgt>
                                        </p:tgtEl>
                                      </p:cBhvr>
                                    </p:animEffect>
                                    <p:anim calcmode="lin" valueType="num">
                                      <p:cBhvr>
                                        <p:cTn id="8" dur="1000" fill="hold"/>
                                        <p:tgtEl>
                                          <p:spTgt spid="8195">
                                            <p:bg/>
                                          </p:spTgt>
                                        </p:tgtEl>
                                        <p:attrNameLst>
                                          <p:attrName>ppt_x</p:attrName>
                                        </p:attrNameLst>
                                      </p:cBhvr>
                                      <p:tavLst>
                                        <p:tav tm="0">
                                          <p:val>
                                            <p:strVal val="#ppt_x"/>
                                          </p:val>
                                        </p:tav>
                                        <p:tav tm="100000">
                                          <p:val>
                                            <p:strVal val="#ppt_x"/>
                                          </p:val>
                                        </p:tav>
                                      </p:tavLst>
                                    </p:anim>
                                    <p:anim calcmode="lin" valueType="num">
                                      <p:cBhvr>
                                        <p:cTn id="9" dur="1000" fill="hold"/>
                                        <p:tgtEl>
                                          <p:spTgt spid="819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1000"/>
                                        <p:tgtEl>
                                          <p:spTgt spid="8195">
                                            <p:txEl>
                                              <p:pRg st="0" end="0"/>
                                            </p:txEl>
                                          </p:spTgt>
                                        </p:tgtEl>
                                      </p:cBhvr>
                                    </p:animEffect>
                                    <p:anim calcmode="lin" valueType="num">
                                      <p:cBhvr>
                                        <p:cTn id="15"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fade">
                                      <p:cBhvr>
                                        <p:cTn id="21" dur="1000"/>
                                        <p:tgtEl>
                                          <p:spTgt spid="8195">
                                            <p:txEl>
                                              <p:pRg st="1" end="1"/>
                                            </p:txEl>
                                          </p:spTgt>
                                        </p:tgtEl>
                                      </p:cBhvr>
                                    </p:animEffect>
                                    <p:anim calcmode="lin" valueType="num">
                                      <p:cBhvr>
                                        <p:cTn id="22"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1000"/>
                                        <p:tgtEl>
                                          <p:spTgt spid="8195">
                                            <p:txEl>
                                              <p:pRg st="2" end="2"/>
                                            </p:txEl>
                                          </p:spTgt>
                                        </p:tgtEl>
                                      </p:cBhvr>
                                    </p:animEffect>
                                    <p:anim calcmode="lin" valueType="num">
                                      <p:cBhvr>
                                        <p:cTn id="29"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1000"/>
                                        <p:tgtEl>
                                          <p:spTgt spid="8195">
                                            <p:txEl>
                                              <p:pRg st="3" end="3"/>
                                            </p:txEl>
                                          </p:spTgt>
                                        </p:tgtEl>
                                      </p:cBhvr>
                                    </p:animEffect>
                                    <p:anim calcmode="lin" valueType="num">
                                      <p:cBhvr>
                                        <p:cTn id="36"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195">
                                            <p:txEl>
                                              <p:pRg st="4" end="4"/>
                                            </p:txEl>
                                          </p:spTgt>
                                        </p:tgtEl>
                                        <p:attrNameLst>
                                          <p:attrName>style.visibility</p:attrName>
                                        </p:attrNameLst>
                                      </p:cBhvr>
                                      <p:to>
                                        <p:strVal val="visible"/>
                                      </p:to>
                                    </p:set>
                                    <p:animEffect transition="in" filter="fade">
                                      <p:cBhvr>
                                        <p:cTn id="42" dur="1000"/>
                                        <p:tgtEl>
                                          <p:spTgt spid="8195">
                                            <p:txEl>
                                              <p:pRg st="4" end="4"/>
                                            </p:txEl>
                                          </p:spTgt>
                                        </p:tgtEl>
                                      </p:cBhvr>
                                    </p:animEffect>
                                    <p:anim calcmode="lin" valueType="num">
                                      <p:cBhvr>
                                        <p:cTn id="43"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195">
                                            <p:txEl>
                                              <p:pRg st="5" end="5"/>
                                            </p:txEl>
                                          </p:spTgt>
                                        </p:tgtEl>
                                        <p:attrNameLst>
                                          <p:attrName>style.visibility</p:attrName>
                                        </p:attrNameLst>
                                      </p:cBhvr>
                                      <p:to>
                                        <p:strVal val="visible"/>
                                      </p:to>
                                    </p:set>
                                    <p:animEffect transition="in" filter="fade">
                                      <p:cBhvr>
                                        <p:cTn id="49" dur="1000"/>
                                        <p:tgtEl>
                                          <p:spTgt spid="8195">
                                            <p:txEl>
                                              <p:pRg st="5" end="5"/>
                                            </p:txEl>
                                          </p:spTgt>
                                        </p:tgtEl>
                                      </p:cBhvr>
                                    </p:animEffect>
                                    <p:anim calcmode="lin" valueType="num">
                                      <p:cBhvr>
                                        <p:cTn id="50"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195">
                                            <p:txEl>
                                              <p:pRg st="6" end="6"/>
                                            </p:txEl>
                                          </p:spTgt>
                                        </p:tgtEl>
                                        <p:attrNameLst>
                                          <p:attrName>style.visibility</p:attrName>
                                        </p:attrNameLst>
                                      </p:cBhvr>
                                      <p:to>
                                        <p:strVal val="visible"/>
                                      </p:to>
                                    </p:set>
                                    <p:animEffect transition="in" filter="fade">
                                      <p:cBhvr>
                                        <p:cTn id="56" dur="1000"/>
                                        <p:tgtEl>
                                          <p:spTgt spid="8195">
                                            <p:txEl>
                                              <p:pRg st="6" end="6"/>
                                            </p:txEl>
                                          </p:spTgt>
                                        </p:tgtEl>
                                      </p:cBhvr>
                                    </p:animEffect>
                                    <p:anim calcmode="lin" valueType="num">
                                      <p:cBhvr>
                                        <p:cTn id="57"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theme/theme1.xml><?xml version="1.0" encoding="utf-8"?>
<a:theme xmlns:a="http://schemas.openxmlformats.org/drawingml/2006/main" name="Office Theme">
  <a:themeElements>
    <a:clrScheme name="bridge druk 2">
      <a:dk1>
        <a:srgbClr val="000000"/>
      </a:dk1>
      <a:lt1>
        <a:srgbClr val="FFFFFF"/>
      </a:lt1>
      <a:dk2>
        <a:srgbClr val="000000"/>
      </a:dk2>
      <a:lt2>
        <a:srgbClr val="FFFFFF"/>
      </a:lt2>
      <a:accent1>
        <a:srgbClr val="FFF000"/>
      </a:accent1>
      <a:accent2>
        <a:srgbClr val="969696"/>
      </a:accent2>
      <a:accent3>
        <a:srgbClr val="FFFFFF"/>
      </a:accent3>
      <a:accent4>
        <a:srgbClr val="000405"/>
      </a:accent4>
      <a:accent5>
        <a:srgbClr val="FFF000"/>
      </a:accent5>
      <a:accent6>
        <a:srgbClr val="969696"/>
      </a:accent6>
      <a:hlink>
        <a:srgbClr val="FFF000"/>
      </a:hlink>
      <a:folHlink>
        <a:srgbClr val="FFF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Geneva" charset="0"/>
            <a:cs typeface="Tahom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Geneva" charset="0"/>
            <a:cs typeface="Tahoma"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37241</TotalTime>
  <Words>1264</Words>
  <Application>Microsoft Office PowerPoint</Application>
  <PresentationFormat>Niestandardowy</PresentationFormat>
  <Paragraphs>87</Paragraphs>
  <Slides>20</Slides>
  <Notes>1</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Office Theme</vt:lpstr>
      <vt:lpstr>Prezentacja programu PowerPoint</vt:lpstr>
      <vt:lpstr>Niewiedza i obojętność – wyniki badań konceptów komunikacyjnych</vt:lpstr>
      <vt:lpstr>Prezentacja programu PowerPoint</vt:lpstr>
      <vt:lpstr>Prezentacja programu PowerPoint</vt:lpstr>
      <vt:lpstr>Prezentacja programu PowerPoint</vt:lpstr>
      <vt:lpstr>Prezentacja programu PowerPoint</vt:lpstr>
      <vt:lpstr>Prezentacja programu PowerPoint</vt:lpstr>
      <vt:lpstr>Co ciekawi odbiorców mediów? Nic bardziej nie interesuje ludzi, niż inni ludzie</vt:lpstr>
      <vt:lpstr>Odbiorca czyli do kogo mówisz Co on chce usłyszeć? Twój cel? Co chcesz powiedzieć?</vt:lpstr>
      <vt:lpstr>Techniki argumentacji Emocje i osobiste świadectwo jest silniejsze niż racjonalność</vt:lpstr>
      <vt:lpstr>Relacje z dziennikarzami  Bądź otwarty, gotowy, rzetelny i wiarygodny</vt:lpstr>
      <vt:lpstr>Prezentacja programu PowerPoint</vt:lpstr>
      <vt:lpstr>Prezentacja programu PowerPoint</vt:lpstr>
      <vt:lpstr>Prezentacja programu PowerPoint</vt:lpstr>
      <vt:lpstr>Za furtą – tajemnice życia konsekrowanego Gry miejskie, „noc klasztorów” – otwarte spotkania, program w telewizji, własny kanał na YouTube – co i dlaczego robimy</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dc:creator>
  <cp:lastModifiedBy>Paweł Gondek</cp:lastModifiedBy>
  <cp:revision>120</cp:revision>
  <cp:lastPrinted>2013-04-11T11:04:52Z</cp:lastPrinted>
  <dcterms:created xsi:type="dcterms:W3CDTF">2013-03-08T13:52:38Z</dcterms:created>
  <dcterms:modified xsi:type="dcterms:W3CDTF">2014-11-14T10:44:53Z</dcterms:modified>
</cp:coreProperties>
</file>